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9" r:id="rId4"/>
    <p:sldId id="260" r:id="rId5"/>
    <p:sldId id="261" r:id="rId6"/>
    <p:sldId id="262" r:id="rId7"/>
    <p:sldId id="263" r:id="rId8"/>
    <p:sldId id="257" r:id="rId9"/>
    <p:sldId id="258"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7424C-A1DF-4416-B133-44797F7B50FD}" v="8" dt="2024-09-06T08:29:07.5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Диас Суюнбай" userId="07d64e2203de8eef" providerId="LiveId" clId="{98D7424C-A1DF-4416-B133-44797F7B50FD}"/>
    <pc:docChg chg="undo custSel addSld modSld">
      <pc:chgData name="Диас Суюнбай" userId="07d64e2203de8eef" providerId="LiveId" clId="{98D7424C-A1DF-4416-B133-44797F7B50FD}" dt="2024-09-06T08:48:39.984" v="191"/>
      <pc:docMkLst>
        <pc:docMk/>
      </pc:docMkLst>
      <pc:sldChg chg="modSp new mod">
        <pc:chgData name="Диас Суюнбай" userId="07d64e2203de8eef" providerId="LiveId" clId="{98D7424C-A1DF-4416-B133-44797F7B50FD}" dt="2024-09-06T08:04:41.088" v="80" actId="20577"/>
        <pc:sldMkLst>
          <pc:docMk/>
          <pc:sldMk cId="1540719876" sldId="256"/>
        </pc:sldMkLst>
        <pc:spChg chg="mod">
          <ac:chgData name="Диас Суюнбай" userId="07d64e2203de8eef" providerId="LiveId" clId="{98D7424C-A1DF-4416-B133-44797F7B50FD}" dt="2024-09-06T08:04:41.088" v="80" actId="20577"/>
          <ac:spMkLst>
            <pc:docMk/>
            <pc:sldMk cId="1540719876" sldId="256"/>
            <ac:spMk id="2" creationId="{3E041353-9EEA-6EE4-E395-C9296934FD5D}"/>
          </ac:spMkLst>
        </pc:spChg>
      </pc:sldChg>
      <pc:sldChg chg="delSp modSp new mod">
        <pc:chgData name="Диас Суюнбай" userId="07d64e2203de8eef" providerId="LiveId" clId="{98D7424C-A1DF-4416-B133-44797F7B50FD}" dt="2024-09-06T08:07:53.064" v="91" actId="20577"/>
        <pc:sldMkLst>
          <pc:docMk/>
          <pc:sldMk cId="1247211015" sldId="257"/>
        </pc:sldMkLst>
        <pc:spChg chg="del">
          <ac:chgData name="Диас Суюнбай" userId="07d64e2203de8eef" providerId="LiveId" clId="{98D7424C-A1DF-4416-B133-44797F7B50FD}" dt="2024-09-06T08:05:37.888" v="85" actId="21"/>
          <ac:spMkLst>
            <pc:docMk/>
            <pc:sldMk cId="1247211015" sldId="257"/>
            <ac:spMk id="2" creationId="{F88E760A-CE51-6CE1-5807-61FD9C5A9B9A}"/>
          </ac:spMkLst>
        </pc:spChg>
        <pc:spChg chg="mod">
          <ac:chgData name="Диас Суюнбай" userId="07d64e2203de8eef" providerId="LiveId" clId="{98D7424C-A1DF-4416-B133-44797F7B50FD}" dt="2024-09-06T08:07:53.064" v="91" actId="20577"/>
          <ac:spMkLst>
            <pc:docMk/>
            <pc:sldMk cId="1247211015" sldId="257"/>
            <ac:spMk id="3" creationId="{80A9BBFA-39EC-5050-6B07-C4C91BAACA17}"/>
          </ac:spMkLst>
        </pc:spChg>
      </pc:sldChg>
      <pc:sldChg chg="addSp delSp modSp new mod">
        <pc:chgData name="Диас Суюнбай" userId="07d64e2203de8eef" providerId="LiveId" clId="{98D7424C-A1DF-4416-B133-44797F7B50FD}" dt="2024-09-06T08:13:03.857" v="120" actId="20577"/>
        <pc:sldMkLst>
          <pc:docMk/>
          <pc:sldMk cId="4123632548" sldId="258"/>
        </pc:sldMkLst>
        <pc:spChg chg="add mod">
          <ac:chgData name="Диас Суюнбай" userId="07d64e2203de8eef" providerId="LiveId" clId="{98D7424C-A1DF-4416-B133-44797F7B50FD}" dt="2024-09-06T08:13:03.857" v="120" actId="20577"/>
          <ac:spMkLst>
            <pc:docMk/>
            <pc:sldMk cId="4123632548" sldId="258"/>
            <ac:spMk id="5" creationId="{C3684325-B8E0-421B-2F08-8A5B46D801AA}"/>
          </ac:spMkLst>
        </pc:spChg>
        <pc:picChg chg="add del">
          <ac:chgData name="Диас Суюнбай" userId="07d64e2203de8eef" providerId="LiveId" clId="{98D7424C-A1DF-4416-B133-44797F7B50FD}" dt="2024-09-05T18:11:39.079" v="6" actId="21"/>
          <ac:picMkLst>
            <pc:docMk/>
            <pc:sldMk cId="4123632548" sldId="258"/>
            <ac:picMk id="3" creationId="{00A83F4B-5087-5C4E-041B-0CBB2996A632}"/>
          </ac:picMkLst>
        </pc:picChg>
      </pc:sldChg>
      <pc:sldChg chg="addSp delSp modSp new mod">
        <pc:chgData name="Диас Суюнбай" userId="07d64e2203de8eef" providerId="LiveId" clId="{98D7424C-A1DF-4416-B133-44797F7B50FD}" dt="2024-09-06T08:12:50.524" v="119" actId="21"/>
        <pc:sldMkLst>
          <pc:docMk/>
          <pc:sldMk cId="1280737196" sldId="259"/>
        </pc:sldMkLst>
        <pc:spChg chg="del">
          <ac:chgData name="Диас Суюнбай" userId="07d64e2203de8eef" providerId="LiveId" clId="{98D7424C-A1DF-4416-B133-44797F7B50FD}" dt="2024-09-06T08:04:50.232" v="81" actId="21"/>
          <ac:spMkLst>
            <pc:docMk/>
            <pc:sldMk cId="1280737196" sldId="259"/>
            <ac:spMk id="2" creationId="{331CF896-876E-8A24-FC4E-88E1C3639BE7}"/>
          </ac:spMkLst>
        </pc:spChg>
        <pc:spChg chg="mod">
          <ac:chgData name="Диас Суюнбай" userId="07d64e2203de8eef" providerId="LiveId" clId="{98D7424C-A1DF-4416-B133-44797F7B50FD}" dt="2024-09-06T08:12:30.990" v="118" actId="20577"/>
          <ac:spMkLst>
            <pc:docMk/>
            <pc:sldMk cId="1280737196" sldId="259"/>
            <ac:spMk id="3" creationId="{73D6E9DF-0D0E-AB95-EB93-62E23DD3F047}"/>
          </ac:spMkLst>
        </pc:spChg>
        <pc:spChg chg="add del mod">
          <ac:chgData name="Диас Суюнбай" userId="07d64e2203de8eef" providerId="LiveId" clId="{98D7424C-A1DF-4416-B133-44797F7B50FD}" dt="2024-09-06T08:12:50.524" v="119" actId="21"/>
          <ac:spMkLst>
            <pc:docMk/>
            <pc:sldMk cId="1280737196" sldId="259"/>
            <ac:spMk id="4" creationId="{C1AAE42E-73D8-A056-85C4-812A07D4A870}"/>
          </ac:spMkLst>
        </pc:spChg>
      </pc:sldChg>
      <pc:sldChg chg="delSp modSp new mod">
        <pc:chgData name="Диас Суюнбай" userId="07d64e2203de8eef" providerId="LiveId" clId="{98D7424C-A1DF-4416-B133-44797F7B50FD}" dt="2024-09-06T08:10:45.674" v="108" actId="20577"/>
        <pc:sldMkLst>
          <pc:docMk/>
          <pc:sldMk cId="911841058" sldId="260"/>
        </pc:sldMkLst>
        <pc:spChg chg="del">
          <ac:chgData name="Диас Суюнбай" userId="07d64e2203de8eef" providerId="LiveId" clId="{98D7424C-A1DF-4416-B133-44797F7B50FD}" dt="2024-09-06T08:10:39.528" v="103" actId="21"/>
          <ac:spMkLst>
            <pc:docMk/>
            <pc:sldMk cId="911841058" sldId="260"/>
            <ac:spMk id="2" creationId="{C1AAE42E-73D8-A056-85C4-812A07D4A870}"/>
          </ac:spMkLst>
        </pc:spChg>
        <pc:spChg chg="mod">
          <ac:chgData name="Диас Суюнбай" userId="07d64e2203de8eef" providerId="LiveId" clId="{98D7424C-A1DF-4416-B133-44797F7B50FD}" dt="2024-09-06T08:10:45.674" v="108" actId="20577"/>
          <ac:spMkLst>
            <pc:docMk/>
            <pc:sldMk cId="911841058" sldId="260"/>
            <ac:spMk id="3" creationId="{B3EC2230-B33A-D3B0-470C-A0BA8DB2CDA5}"/>
          </ac:spMkLst>
        </pc:spChg>
      </pc:sldChg>
      <pc:sldChg chg="delSp modSp new mod">
        <pc:chgData name="Диас Суюнбай" userId="07d64e2203de8eef" providerId="LiveId" clId="{98D7424C-A1DF-4416-B133-44797F7B50FD}" dt="2024-09-06T08:15:19.244" v="133" actId="20577"/>
        <pc:sldMkLst>
          <pc:docMk/>
          <pc:sldMk cId="2337389994" sldId="261"/>
        </pc:sldMkLst>
        <pc:spChg chg="del">
          <ac:chgData name="Диас Суюнбай" userId="07d64e2203de8eef" providerId="LiveId" clId="{98D7424C-A1DF-4416-B133-44797F7B50FD}" dt="2024-09-06T08:15:03.894" v="129" actId="21"/>
          <ac:spMkLst>
            <pc:docMk/>
            <pc:sldMk cId="2337389994" sldId="261"/>
            <ac:spMk id="2" creationId="{4D51CDB1-F5B0-D942-65D5-E8893DD62AEB}"/>
          </ac:spMkLst>
        </pc:spChg>
        <pc:spChg chg="mod">
          <ac:chgData name="Диас Суюнбай" userId="07d64e2203de8eef" providerId="LiveId" clId="{98D7424C-A1DF-4416-B133-44797F7B50FD}" dt="2024-09-06T08:15:19.244" v="133" actId="20577"/>
          <ac:spMkLst>
            <pc:docMk/>
            <pc:sldMk cId="2337389994" sldId="261"/>
            <ac:spMk id="3" creationId="{E87B60F9-F8B6-9D1F-D438-EB17A7840F4E}"/>
          </ac:spMkLst>
        </pc:spChg>
      </pc:sldChg>
      <pc:sldChg chg="delSp modSp new mod">
        <pc:chgData name="Диас Суюнбай" userId="07d64e2203de8eef" providerId="LiveId" clId="{98D7424C-A1DF-4416-B133-44797F7B50FD}" dt="2024-09-06T08:35:37.343" v="189" actId="20577"/>
        <pc:sldMkLst>
          <pc:docMk/>
          <pc:sldMk cId="3642879758" sldId="262"/>
        </pc:sldMkLst>
        <pc:spChg chg="del">
          <ac:chgData name="Диас Суюнбай" userId="07d64e2203de8eef" providerId="LiveId" clId="{98D7424C-A1DF-4416-B133-44797F7B50FD}" dt="2024-09-06T08:05:22.372" v="82" actId="21"/>
          <ac:spMkLst>
            <pc:docMk/>
            <pc:sldMk cId="3642879758" sldId="262"/>
            <ac:spMk id="2" creationId="{2B7D2A90-2881-3122-D116-E157DE5D5E8C}"/>
          </ac:spMkLst>
        </pc:spChg>
        <pc:spChg chg="mod">
          <ac:chgData name="Диас Суюнбай" userId="07d64e2203de8eef" providerId="LiveId" clId="{98D7424C-A1DF-4416-B133-44797F7B50FD}" dt="2024-09-06T08:35:37.343" v="189" actId="20577"/>
          <ac:spMkLst>
            <pc:docMk/>
            <pc:sldMk cId="3642879758" sldId="262"/>
            <ac:spMk id="3" creationId="{13373CF2-478B-A275-61CD-F89A9302D6B4}"/>
          </ac:spMkLst>
        </pc:spChg>
      </pc:sldChg>
      <pc:sldChg chg="addSp modSp new mod setBg">
        <pc:chgData name="Диас Суюнбай" userId="07d64e2203de8eef" providerId="LiveId" clId="{98D7424C-A1DF-4416-B133-44797F7B50FD}" dt="2024-09-05T18:43:17.692" v="38" actId="26606"/>
        <pc:sldMkLst>
          <pc:docMk/>
          <pc:sldMk cId="3371165931" sldId="263"/>
        </pc:sldMkLst>
        <pc:spChg chg="add">
          <ac:chgData name="Диас Суюнбай" userId="07d64e2203de8eef" providerId="LiveId" clId="{98D7424C-A1DF-4416-B133-44797F7B50FD}" dt="2024-09-05T18:43:17.692" v="38" actId="26606"/>
          <ac:spMkLst>
            <pc:docMk/>
            <pc:sldMk cId="3371165931" sldId="263"/>
            <ac:spMk id="8" creationId="{F3060C83-F051-4F0E-ABAD-AA0DFC48B218}"/>
          </ac:spMkLst>
        </pc:spChg>
        <pc:spChg chg="add">
          <ac:chgData name="Диас Суюнбай" userId="07d64e2203de8eef" providerId="LiveId" clId="{98D7424C-A1DF-4416-B133-44797F7B50FD}" dt="2024-09-05T18:43:17.692" v="38" actId="26606"/>
          <ac:spMkLst>
            <pc:docMk/>
            <pc:sldMk cId="3371165931" sldId="263"/>
            <ac:spMk id="10" creationId="{83C98ABE-055B-441F-B07E-44F97F083C39}"/>
          </ac:spMkLst>
        </pc:spChg>
        <pc:spChg chg="add">
          <ac:chgData name="Диас Суюнбай" userId="07d64e2203de8eef" providerId="LiveId" clId="{98D7424C-A1DF-4416-B133-44797F7B50FD}" dt="2024-09-05T18:43:17.692" v="38" actId="26606"/>
          <ac:spMkLst>
            <pc:docMk/>
            <pc:sldMk cId="3371165931" sldId="263"/>
            <ac:spMk id="12" creationId="{29FDB030-9B49-4CED-8CCD-4D99382388AC}"/>
          </ac:spMkLst>
        </pc:spChg>
        <pc:spChg chg="add">
          <ac:chgData name="Диас Суюнбай" userId="07d64e2203de8eef" providerId="LiveId" clId="{98D7424C-A1DF-4416-B133-44797F7B50FD}" dt="2024-09-05T18:43:17.692" v="38" actId="26606"/>
          <ac:spMkLst>
            <pc:docMk/>
            <pc:sldMk cId="3371165931" sldId="263"/>
            <ac:spMk id="14" creationId="{3783CA14-24A1-485C-8B30-D6A5D87987AD}"/>
          </ac:spMkLst>
        </pc:spChg>
        <pc:spChg chg="add">
          <ac:chgData name="Диас Суюнбай" userId="07d64e2203de8eef" providerId="LiveId" clId="{98D7424C-A1DF-4416-B133-44797F7B50FD}" dt="2024-09-05T18:43:17.692" v="38" actId="26606"/>
          <ac:spMkLst>
            <pc:docMk/>
            <pc:sldMk cId="3371165931" sldId="263"/>
            <ac:spMk id="16" creationId="{9A97C86A-04D6-40F7-AE84-31AB43E6A846}"/>
          </ac:spMkLst>
        </pc:spChg>
        <pc:spChg chg="add">
          <ac:chgData name="Диас Суюнбай" userId="07d64e2203de8eef" providerId="LiveId" clId="{98D7424C-A1DF-4416-B133-44797F7B50FD}" dt="2024-09-05T18:43:17.692" v="38" actId="26606"/>
          <ac:spMkLst>
            <pc:docMk/>
            <pc:sldMk cId="3371165931" sldId="263"/>
            <ac:spMk id="18" creationId="{FF9F2414-84E8-453E-B1F3-389FDE8192D9}"/>
          </ac:spMkLst>
        </pc:spChg>
        <pc:spChg chg="add">
          <ac:chgData name="Диас Суюнбай" userId="07d64e2203de8eef" providerId="LiveId" clId="{98D7424C-A1DF-4416-B133-44797F7B50FD}" dt="2024-09-05T18:43:17.692" v="38" actId="26606"/>
          <ac:spMkLst>
            <pc:docMk/>
            <pc:sldMk cId="3371165931" sldId="263"/>
            <ac:spMk id="20" creationId="{3ECA69A1-7536-43AC-85EF-C7106179F5ED}"/>
          </ac:spMkLst>
        </pc:spChg>
        <pc:picChg chg="add mod">
          <ac:chgData name="Диас Суюнбай" userId="07d64e2203de8eef" providerId="LiveId" clId="{98D7424C-A1DF-4416-B133-44797F7B50FD}" dt="2024-09-05T18:43:17.692" v="38" actId="26606"/>
          <ac:picMkLst>
            <pc:docMk/>
            <pc:sldMk cId="3371165931" sldId="263"/>
            <ac:picMk id="3" creationId="{347C50DD-C30E-E6BA-A543-FE0B6DCE0038}"/>
          </ac:picMkLst>
        </pc:picChg>
      </pc:sldChg>
      <pc:sldChg chg="modSp new mod">
        <pc:chgData name="Диас Суюнбай" userId="07d64e2203de8eef" providerId="LiveId" clId="{98D7424C-A1DF-4416-B133-44797F7B50FD}" dt="2024-09-06T08:15:57.063" v="139" actId="5793"/>
        <pc:sldMkLst>
          <pc:docMk/>
          <pc:sldMk cId="190135303" sldId="264"/>
        </pc:sldMkLst>
        <pc:spChg chg="mod">
          <ac:chgData name="Диас Суюнбай" userId="07d64e2203de8eef" providerId="LiveId" clId="{98D7424C-A1DF-4416-B133-44797F7B50FD}" dt="2024-09-06T08:15:57.063" v="139" actId="5793"/>
          <ac:spMkLst>
            <pc:docMk/>
            <pc:sldMk cId="190135303" sldId="264"/>
            <ac:spMk id="3" creationId="{5F0D25B7-82DB-2FD3-3A8B-984A07804FE3}"/>
          </ac:spMkLst>
        </pc:spChg>
      </pc:sldChg>
      <pc:sldChg chg="modSp new mod">
        <pc:chgData name="Диас Суюнбай" userId="07d64e2203de8eef" providerId="LiveId" clId="{98D7424C-A1DF-4416-B133-44797F7B50FD}" dt="2024-09-06T08:27:58.152" v="168" actId="20577"/>
        <pc:sldMkLst>
          <pc:docMk/>
          <pc:sldMk cId="2242227128" sldId="265"/>
        </pc:sldMkLst>
        <pc:spChg chg="mod">
          <ac:chgData name="Диас Суюнбай" userId="07d64e2203de8eef" providerId="LiveId" clId="{98D7424C-A1DF-4416-B133-44797F7B50FD}" dt="2024-09-06T08:22:37.582" v="147" actId="20577"/>
          <ac:spMkLst>
            <pc:docMk/>
            <pc:sldMk cId="2242227128" sldId="265"/>
            <ac:spMk id="2" creationId="{8832CE3D-8358-F06F-EAEE-2A81D4656EBF}"/>
          </ac:spMkLst>
        </pc:spChg>
        <pc:spChg chg="mod">
          <ac:chgData name="Диас Суюнбай" userId="07d64e2203de8eef" providerId="LiveId" clId="{98D7424C-A1DF-4416-B133-44797F7B50FD}" dt="2024-09-06T08:27:58.152" v="168" actId="20577"/>
          <ac:spMkLst>
            <pc:docMk/>
            <pc:sldMk cId="2242227128" sldId="265"/>
            <ac:spMk id="3" creationId="{0440EDEC-2E1F-1BCF-D607-5F4D4239804B}"/>
          </ac:spMkLst>
        </pc:spChg>
      </pc:sldChg>
      <pc:sldChg chg="delSp modSp new mod">
        <pc:chgData name="Диас Суюнбай" userId="07d64e2203de8eef" providerId="LiveId" clId="{98D7424C-A1DF-4416-B133-44797F7B50FD}" dt="2024-09-06T08:22:49.442" v="149" actId="14100"/>
        <pc:sldMkLst>
          <pc:docMk/>
          <pc:sldMk cId="486407498" sldId="266"/>
        </pc:sldMkLst>
        <pc:spChg chg="del">
          <ac:chgData name="Диас Суюнбай" userId="07d64e2203de8eef" providerId="LiveId" clId="{98D7424C-A1DF-4416-B133-44797F7B50FD}" dt="2024-09-06T08:22:46.671" v="148" actId="21"/>
          <ac:spMkLst>
            <pc:docMk/>
            <pc:sldMk cId="486407498" sldId="266"/>
            <ac:spMk id="2" creationId="{8AB6E19D-E33C-2D4F-840B-2360F6E7CABB}"/>
          </ac:spMkLst>
        </pc:spChg>
        <pc:spChg chg="mod">
          <ac:chgData name="Диас Суюнбай" userId="07d64e2203de8eef" providerId="LiveId" clId="{98D7424C-A1DF-4416-B133-44797F7B50FD}" dt="2024-09-06T08:22:49.442" v="149" actId="14100"/>
          <ac:spMkLst>
            <pc:docMk/>
            <pc:sldMk cId="486407498" sldId="266"/>
            <ac:spMk id="3" creationId="{56E3C006-2D02-91D7-2D9A-4DF8025F9270}"/>
          </ac:spMkLst>
        </pc:spChg>
      </pc:sldChg>
      <pc:sldChg chg="delSp modSp new mod">
        <pc:chgData name="Диас Суюнбай" userId="07d64e2203de8eef" providerId="LiveId" clId="{98D7424C-A1DF-4416-B133-44797F7B50FD}" dt="2024-09-06T08:24:57.440" v="155" actId="27636"/>
        <pc:sldMkLst>
          <pc:docMk/>
          <pc:sldMk cId="188001915" sldId="267"/>
        </pc:sldMkLst>
        <pc:spChg chg="del">
          <ac:chgData name="Диас Суюнбай" userId="07d64e2203de8eef" providerId="LiveId" clId="{98D7424C-A1DF-4416-B133-44797F7B50FD}" dt="2024-09-06T08:24:55.305" v="153" actId="21"/>
          <ac:spMkLst>
            <pc:docMk/>
            <pc:sldMk cId="188001915" sldId="267"/>
            <ac:spMk id="2" creationId="{5A0736B2-0A94-6202-101A-978B0BAB53E3}"/>
          </ac:spMkLst>
        </pc:spChg>
        <pc:spChg chg="mod">
          <ac:chgData name="Диас Суюнбай" userId="07d64e2203de8eef" providerId="LiveId" clId="{98D7424C-A1DF-4416-B133-44797F7B50FD}" dt="2024-09-06T08:24:57.440" v="155" actId="27636"/>
          <ac:spMkLst>
            <pc:docMk/>
            <pc:sldMk cId="188001915" sldId="267"/>
            <ac:spMk id="3" creationId="{87BD2A0F-88A0-3273-FCFD-B5BFDF7CE84F}"/>
          </ac:spMkLst>
        </pc:spChg>
      </pc:sldChg>
      <pc:sldChg chg="modSp new mod">
        <pc:chgData name="Диас Суюнбай" userId="07d64e2203de8eef" providerId="LiveId" clId="{98D7424C-A1DF-4416-B133-44797F7B50FD}" dt="2024-09-06T08:25:23.981" v="158" actId="20577"/>
        <pc:sldMkLst>
          <pc:docMk/>
          <pc:sldMk cId="340947684" sldId="268"/>
        </pc:sldMkLst>
        <pc:spChg chg="mod">
          <ac:chgData name="Диас Суюнбай" userId="07d64e2203de8eef" providerId="LiveId" clId="{98D7424C-A1DF-4416-B133-44797F7B50FD}" dt="2024-09-06T08:25:23.981" v="158" actId="20577"/>
          <ac:spMkLst>
            <pc:docMk/>
            <pc:sldMk cId="340947684" sldId="268"/>
            <ac:spMk id="3" creationId="{A4249622-7131-9E36-ED23-5C6DF3F0A9C7}"/>
          </ac:spMkLst>
        </pc:spChg>
      </pc:sldChg>
      <pc:sldChg chg="delSp modSp new mod">
        <pc:chgData name="Диас Суюнбай" userId="07d64e2203de8eef" providerId="LiveId" clId="{98D7424C-A1DF-4416-B133-44797F7B50FD}" dt="2024-09-06T08:26:23.831" v="162" actId="21"/>
        <pc:sldMkLst>
          <pc:docMk/>
          <pc:sldMk cId="4263922280" sldId="269"/>
        </pc:sldMkLst>
        <pc:spChg chg="del">
          <ac:chgData name="Диас Суюнбай" userId="07d64e2203de8eef" providerId="LiveId" clId="{98D7424C-A1DF-4416-B133-44797F7B50FD}" dt="2024-09-06T08:26:23.831" v="162" actId="21"/>
          <ac:spMkLst>
            <pc:docMk/>
            <pc:sldMk cId="4263922280" sldId="269"/>
            <ac:spMk id="2" creationId="{38C0CF1D-0CEA-AB90-5E69-A379F2E11695}"/>
          </ac:spMkLst>
        </pc:spChg>
        <pc:spChg chg="mod">
          <ac:chgData name="Диас Суюнбай" userId="07d64e2203de8eef" providerId="LiveId" clId="{98D7424C-A1DF-4416-B133-44797F7B50FD}" dt="2024-09-06T08:26:20.191" v="161" actId="27636"/>
          <ac:spMkLst>
            <pc:docMk/>
            <pc:sldMk cId="4263922280" sldId="269"/>
            <ac:spMk id="3" creationId="{D89130F7-48A8-382B-8E3F-3B615336F111}"/>
          </ac:spMkLst>
        </pc:spChg>
      </pc:sldChg>
      <pc:sldChg chg="modSp new mod">
        <pc:chgData name="Диас Суюнбай" userId="07d64e2203de8eef" providerId="LiveId" clId="{98D7424C-A1DF-4416-B133-44797F7B50FD}" dt="2024-09-06T08:26:48.360" v="167" actId="27636"/>
        <pc:sldMkLst>
          <pc:docMk/>
          <pc:sldMk cId="1986707506" sldId="270"/>
        </pc:sldMkLst>
        <pc:spChg chg="mod">
          <ac:chgData name="Диас Суюнбай" userId="07d64e2203de8eef" providerId="LiveId" clId="{98D7424C-A1DF-4416-B133-44797F7B50FD}" dt="2024-09-06T08:26:48.330" v="166" actId="20578"/>
          <ac:spMkLst>
            <pc:docMk/>
            <pc:sldMk cId="1986707506" sldId="270"/>
            <ac:spMk id="2" creationId="{B7592ACE-82CF-C714-E8A4-01CB074A9776}"/>
          </ac:spMkLst>
        </pc:spChg>
        <pc:spChg chg="mod">
          <ac:chgData name="Диас Суюнбай" userId="07d64e2203de8eef" providerId="LiveId" clId="{98D7424C-A1DF-4416-B133-44797F7B50FD}" dt="2024-09-06T08:26:48.360" v="167" actId="27636"/>
          <ac:spMkLst>
            <pc:docMk/>
            <pc:sldMk cId="1986707506" sldId="270"/>
            <ac:spMk id="3" creationId="{5CF03D8F-4D9C-19DC-9125-10A69D903E84}"/>
          </ac:spMkLst>
        </pc:spChg>
      </pc:sldChg>
      <pc:sldChg chg="addSp delSp modSp new mod setBg">
        <pc:chgData name="Диас Суюнбай" userId="07d64e2203de8eef" providerId="LiveId" clId="{98D7424C-A1DF-4416-B133-44797F7B50FD}" dt="2024-09-06T08:29:52.837" v="188" actId="27636"/>
        <pc:sldMkLst>
          <pc:docMk/>
          <pc:sldMk cId="3957100484" sldId="271"/>
        </pc:sldMkLst>
        <pc:spChg chg="mod">
          <ac:chgData name="Диас Суюнбай" userId="07d64e2203de8eef" providerId="LiveId" clId="{98D7424C-A1DF-4416-B133-44797F7B50FD}" dt="2024-09-06T08:29:11.412" v="176" actId="1076"/>
          <ac:spMkLst>
            <pc:docMk/>
            <pc:sldMk cId="3957100484" sldId="271"/>
            <ac:spMk id="2" creationId="{A03DD1FF-E162-8047-33F4-C4B9670A99ED}"/>
          </ac:spMkLst>
        </pc:spChg>
        <pc:spChg chg="mod">
          <ac:chgData name="Диас Суюнбай" userId="07d64e2203de8eef" providerId="LiveId" clId="{98D7424C-A1DF-4416-B133-44797F7B50FD}" dt="2024-09-06T08:29:52.837" v="188" actId="27636"/>
          <ac:spMkLst>
            <pc:docMk/>
            <pc:sldMk cId="3957100484" sldId="271"/>
            <ac:spMk id="3" creationId="{929D7245-C5CC-DD06-4C7C-898FB341FF55}"/>
          </ac:spMkLst>
        </pc:spChg>
        <pc:spChg chg="add del">
          <ac:chgData name="Диас Суюнбай" userId="07d64e2203de8eef" providerId="LiveId" clId="{98D7424C-A1DF-4416-B133-44797F7B50FD}" dt="2024-09-06T08:28:59.582" v="171" actId="26606"/>
          <ac:spMkLst>
            <pc:docMk/>
            <pc:sldMk cId="3957100484" sldId="271"/>
            <ac:spMk id="4" creationId="{4C33BA81-215C-CA76-5B8E-1F929C749EA7}"/>
          </ac:spMkLst>
        </pc:spChg>
        <pc:spChg chg="add">
          <ac:chgData name="Диас Суюнбай" userId="07d64e2203de8eef" providerId="LiveId" clId="{98D7424C-A1DF-4416-B133-44797F7B50FD}" dt="2024-09-06T08:28:59.582" v="171" actId="26606"/>
          <ac:spMkLst>
            <pc:docMk/>
            <pc:sldMk cId="3957100484" sldId="271"/>
            <ac:spMk id="1031" creationId="{45D37F4E-DDB4-456B-97E0-9937730A039F}"/>
          </ac:spMkLst>
        </pc:spChg>
        <pc:spChg chg="add">
          <ac:chgData name="Диас Суюнбай" userId="07d64e2203de8eef" providerId="LiveId" clId="{98D7424C-A1DF-4416-B133-44797F7B50FD}" dt="2024-09-06T08:28:59.582" v="171" actId="26606"/>
          <ac:spMkLst>
            <pc:docMk/>
            <pc:sldMk cId="3957100484" sldId="271"/>
            <ac:spMk id="1033" creationId="{B2DD41CD-8F47-4F56-AD12-4E2FF7696987}"/>
          </ac:spMkLst>
        </pc:spChg>
        <pc:picChg chg="add mod">
          <ac:chgData name="Диас Суюнбай" userId="07d64e2203de8eef" providerId="LiveId" clId="{98D7424C-A1DF-4416-B133-44797F7B50FD}" dt="2024-09-06T08:29:09.393" v="174" actId="27614"/>
          <ac:picMkLst>
            <pc:docMk/>
            <pc:sldMk cId="3957100484" sldId="271"/>
            <ac:picMk id="1026" creationId="{09C55AB6-92A6-1847-BF17-16E46A3642C3}"/>
          </ac:picMkLst>
        </pc:picChg>
      </pc:sldChg>
      <pc:sldChg chg="modSp new mod">
        <pc:chgData name="Диас Суюнбай" userId="07d64e2203de8eef" providerId="LiveId" clId="{98D7424C-A1DF-4416-B133-44797F7B50FD}" dt="2024-09-06T08:48:39.984" v="191"/>
        <pc:sldMkLst>
          <pc:docMk/>
          <pc:sldMk cId="265487906" sldId="272"/>
        </pc:sldMkLst>
        <pc:spChg chg="mod">
          <ac:chgData name="Диас Суюнбай" userId="07d64e2203de8eef" providerId="LiveId" clId="{98D7424C-A1DF-4416-B133-44797F7B50FD}" dt="2024-09-06T08:48:39.984" v="191"/>
          <ac:spMkLst>
            <pc:docMk/>
            <pc:sldMk cId="265487906" sldId="272"/>
            <ac:spMk id="3" creationId="{1D0D2537-9A82-6AB2-1874-851CF5C0600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D2A237-517B-E8AE-838C-D7D21D0D6FF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928CED12-49DF-07A4-D4E5-66E02E85C7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EE3A87AA-25B0-5659-0E44-D4E635207E7F}"/>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5" name="Нижний колонтитул 4">
            <a:extLst>
              <a:ext uri="{FF2B5EF4-FFF2-40B4-BE49-F238E27FC236}">
                <a16:creationId xmlns:a16="http://schemas.microsoft.com/office/drawing/2014/main" id="{E7523568-DD0F-C6A7-A21C-8BABAA426E75}"/>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805F3CE3-FB7D-68E3-6589-0ED980C8D146}"/>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169266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B6E54B-355E-C692-9ADC-4B31458D2061}"/>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6A9313BD-837B-21E0-C518-06AA619EAB1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1C93BB6F-E0A5-1658-8548-C902AA6DC463}"/>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5" name="Нижний колонтитул 4">
            <a:extLst>
              <a:ext uri="{FF2B5EF4-FFF2-40B4-BE49-F238E27FC236}">
                <a16:creationId xmlns:a16="http://schemas.microsoft.com/office/drawing/2014/main" id="{D3D972D5-404C-1C1E-56C1-159B9259A69F}"/>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0F37ACE6-1D42-CCE1-5E38-14590FA172DC}"/>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192380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943BB27-31FD-091F-3DC4-2C7BCF6459C7}"/>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6CD5603B-C11A-0842-286D-67A9029EAB26}"/>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D96A647E-0C85-6F19-F590-6BC7F302142E}"/>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5" name="Нижний колонтитул 4">
            <a:extLst>
              <a:ext uri="{FF2B5EF4-FFF2-40B4-BE49-F238E27FC236}">
                <a16:creationId xmlns:a16="http://schemas.microsoft.com/office/drawing/2014/main" id="{1D604553-CD26-4FC7-D479-F8609D7DA73A}"/>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DC158D1C-B4A5-7720-F228-70DA82E72599}"/>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4184627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86C8CF-3714-16D7-85CE-338FFFD65ADD}"/>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BE8598AE-D535-2BB2-3C7C-38CAD5D13BD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5C72B2F2-0EEC-560D-5CD0-FDFABA15D0F3}"/>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5" name="Нижний колонтитул 4">
            <a:extLst>
              <a:ext uri="{FF2B5EF4-FFF2-40B4-BE49-F238E27FC236}">
                <a16:creationId xmlns:a16="http://schemas.microsoft.com/office/drawing/2014/main" id="{40C2DFD1-62EE-E405-3F57-C3B68A5BD66B}"/>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1C3FFEFF-CEBB-58B1-B056-D72EAB64B563}"/>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217558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C86FED-9E43-EFEE-EA2A-BBA907A7C67A}"/>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02ED9E45-C7D5-AC0B-8AD0-42AEA0C3C37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E689855B-37AC-264F-6CE4-C626DE76943E}"/>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5" name="Нижний колонтитул 4">
            <a:extLst>
              <a:ext uri="{FF2B5EF4-FFF2-40B4-BE49-F238E27FC236}">
                <a16:creationId xmlns:a16="http://schemas.microsoft.com/office/drawing/2014/main" id="{B7467FD5-AE71-4BC1-3FE1-4AD700E4E331}"/>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631ABCC9-9FC1-AC37-071D-3FC801DF4E3F}"/>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214704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50A25C-0AAD-4ED1-E1D3-4BAFA7CA9D98}"/>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86A22880-A547-8ECC-88EE-01D1AFD0665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40423225-72C4-C556-0302-C80E2F3120D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CD9E13A8-8BE2-70AE-BA4D-D3B8D09B0117}"/>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6" name="Нижний колонтитул 5">
            <a:extLst>
              <a:ext uri="{FF2B5EF4-FFF2-40B4-BE49-F238E27FC236}">
                <a16:creationId xmlns:a16="http://schemas.microsoft.com/office/drawing/2014/main" id="{CE3E6446-2989-537D-C767-D41D396999BA}"/>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452BA9F5-3195-2C33-39BC-FBB155846FD9}"/>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1317087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FC4EAE-A83C-9F06-BFD6-89C5B5AA98DC}"/>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043961B2-CFEC-66C4-ADA0-5A9A47A6F9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A682A093-D327-5DDB-2D21-089211A5B3F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5B224599-04E7-A225-DA57-57759A5121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CE94E9F-4FFE-BA53-470F-C71081CE253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4BE3BB08-17F1-ADD1-55E0-37A70650F536}"/>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8" name="Нижний колонтитул 7">
            <a:extLst>
              <a:ext uri="{FF2B5EF4-FFF2-40B4-BE49-F238E27FC236}">
                <a16:creationId xmlns:a16="http://schemas.microsoft.com/office/drawing/2014/main" id="{73378AC2-D808-80EF-0F63-9B4DC7E992C7}"/>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9DC5570E-2215-88DB-0C3A-7EF924581697}"/>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113747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D17BB2-EB85-CD72-1840-396383B04108}"/>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92CA0B1B-ABF4-957C-6347-ED576B26C68F}"/>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4" name="Нижний колонтитул 3">
            <a:extLst>
              <a:ext uri="{FF2B5EF4-FFF2-40B4-BE49-F238E27FC236}">
                <a16:creationId xmlns:a16="http://schemas.microsoft.com/office/drawing/2014/main" id="{6D6D9F57-7D35-14C3-F009-F902A548D6D4}"/>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A108BEB0-B4FA-6025-ACBD-536F08C54F03}"/>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1328779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79DE6D8-27AA-7943-EFDE-9A2FB77AD3FB}"/>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3" name="Нижний колонтитул 2">
            <a:extLst>
              <a:ext uri="{FF2B5EF4-FFF2-40B4-BE49-F238E27FC236}">
                <a16:creationId xmlns:a16="http://schemas.microsoft.com/office/drawing/2014/main" id="{4AAAD5EA-7AAF-51BE-0771-94FAE5E241A1}"/>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72B75D27-5DD2-3C15-91DB-1E8725B68884}"/>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388104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B70FA6-2122-B564-DB22-838977A7B1F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1E3AF6DC-5C4E-E0D4-E589-7C337763AB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EE5AD40A-3A76-3754-5DD8-DD0184289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C2B3BC4-641E-7243-9F9B-871E13A5E145}"/>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6" name="Нижний колонтитул 5">
            <a:extLst>
              <a:ext uri="{FF2B5EF4-FFF2-40B4-BE49-F238E27FC236}">
                <a16:creationId xmlns:a16="http://schemas.microsoft.com/office/drawing/2014/main" id="{0134CCFF-149F-EC8C-08C6-A7B1F388C6D3}"/>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7C68A85E-8634-102A-2956-759B89C6D81B}"/>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1898778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6AA3FB-C4EE-E41A-E26C-E1178274726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4FB3F9FA-C449-577F-83F2-A1F3CE02BE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38A70371-5CD6-226C-FA87-1946F7B48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4AA1986-CC0D-BDBD-48D4-ECBDE757F7CE}"/>
              </a:ext>
            </a:extLst>
          </p:cNvPr>
          <p:cNvSpPr>
            <a:spLocks noGrp="1"/>
          </p:cNvSpPr>
          <p:nvPr>
            <p:ph type="dt" sz="half" idx="10"/>
          </p:nvPr>
        </p:nvSpPr>
        <p:spPr/>
        <p:txBody>
          <a:bodyPr/>
          <a:lstStyle/>
          <a:p>
            <a:fld id="{44B8D041-20A1-4F56-883F-492572F119B6}" type="datetimeFigureOut">
              <a:rPr lang="ru-KZ" smtClean="0"/>
              <a:t>06.09.2024</a:t>
            </a:fld>
            <a:endParaRPr lang="ru-KZ"/>
          </a:p>
        </p:txBody>
      </p:sp>
      <p:sp>
        <p:nvSpPr>
          <p:cNvPr id="6" name="Нижний колонтитул 5">
            <a:extLst>
              <a:ext uri="{FF2B5EF4-FFF2-40B4-BE49-F238E27FC236}">
                <a16:creationId xmlns:a16="http://schemas.microsoft.com/office/drawing/2014/main" id="{D2DE9AAD-A3CB-1334-B913-E55EEFE1370B}"/>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9E3DC6A4-044A-60E5-99C2-9574476C0943}"/>
              </a:ext>
            </a:extLst>
          </p:cNvPr>
          <p:cNvSpPr>
            <a:spLocks noGrp="1"/>
          </p:cNvSpPr>
          <p:nvPr>
            <p:ph type="sldNum" sz="quarter" idx="12"/>
          </p:nvPr>
        </p:nvSpPr>
        <p:spPr/>
        <p:txBody>
          <a:bodyPr/>
          <a:lstStyle/>
          <a:p>
            <a:fld id="{602153BF-DE70-48A3-83F5-9A2A42E63B8D}" type="slidenum">
              <a:rPr lang="ru-KZ" smtClean="0"/>
              <a:t>‹#›</a:t>
            </a:fld>
            <a:endParaRPr lang="ru-KZ"/>
          </a:p>
        </p:txBody>
      </p:sp>
    </p:spTree>
    <p:extLst>
      <p:ext uri="{BB962C8B-B14F-4D97-AF65-F5344CB8AC3E}">
        <p14:creationId xmlns:p14="http://schemas.microsoft.com/office/powerpoint/2010/main" val="4188333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EA68C9-3DCE-966B-8D0A-66BA3E0BD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777073DB-3D01-A51A-51E3-B2DE459148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94DBE17B-FA64-71F7-9BA2-7380348904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4B8D041-20A1-4F56-883F-492572F119B6}" type="datetimeFigureOut">
              <a:rPr lang="ru-KZ" smtClean="0"/>
              <a:t>06.09.2024</a:t>
            </a:fld>
            <a:endParaRPr lang="ru-KZ"/>
          </a:p>
        </p:txBody>
      </p:sp>
      <p:sp>
        <p:nvSpPr>
          <p:cNvPr id="5" name="Нижний колонтитул 4">
            <a:extLst>
              <a:ext uri="{FF2B5EF4-FFF2-40B4-BE49-F238E27FC236}">
                <a16:creationId xmlns:a16="http://schemas.microsoft.com/office/drawing/2014/main" id="{90985153-00B7-0E75-F71D-C6C230AAE6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ru-KZ"/>
          </a:p>
        </p:txBody>
      </p:sp>
      <p:sp>
        <p:nvSpPr>
          <p:cNvPr id="6" name="Номер слайда 5">
            <a:extLst>
              <a:ext uri="{FF2B5EF4-FFF2-40B4-BE49-F238E27FC236}">
                <a16:creationId xmlns:a16="http://schemas.microsoft.com/office/drawing/2014/main" id="{5A003341-218A-034F-AF91-52F717C031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02153BF-DE70-48A3-83F5-9A2A42E63B8D}" type="slidenum">
              <a:rPr lang="ru-KZ" smtClean="0"/>
              <a:t>‹#›</a:t>
            </a:fld>
            <a:endParaRPr lang="ru-KZ"/>
          </a:p>
        </p:txBody>
      </p:sp>
    </p:spTree>
    <p:extLst>
      <p:ext uri="{BB962C8B-B14F-4D97-AF65-F5344CB8AC3E}">
        <p14:creationId xmlns:p14="http://schemas.microsoft.com/office/powerpoint/2010/main" val="2872802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booksite.ru/fulltext/1/001/008/121/179.htm" TargetMode="External"/><Relationship Id="rId2" Type="http://schemas.openxmlformats.org/officeDocument/2006/relationships/hyperlink" Target="https://www.booksite.ru/fulltext/1/001/008/077/015.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041353-9EEA-6EE4-E395-C9296934FD5D}"/>
              </a:ext>
            </a:extLst>
          </p:cNvPr>
          <p:cNvSpPr>
            <a:spLocks noGrp="1"/>
          </p:cNvSpPr>
          <p:nvPr>
            <p:ph type="ctrTitle"/>
          </p:nvPr>
        </p:nvSpPr>
        <p:spPr/>
        <p:txBody>
          <a:bodyPr/>
          <a:lstStyle/>
          <a:p>
            <a:r>
              <a:rPr lang="kk-KZ" dirty="0"/>
              <a:t>Введение. Атипичные бактерии</a:t>
            </a:r>
            <a:endParaRPr lang="ru-KZ" dirty="0"/>
          </a:p>
        </p:txBody>
      </p:sp>
      <p:sp>
        <p:nvSpPr>
          <p:cNvPr id="3" name="Подзаголовок 2">
            <a:extLst>
              <a:ext uri="{FF2B5EF4-FFF2-40B4-BE49-F238E27FC236}">
                <a16:creationId xmlns:a16="http://schemas.microsoft.com/office/drawing/2014/main" id="{F515DBCC-422C-CD0B-D1CE-D619DAF815DB}"/>
              </a:ext>
            </a:extLst>
          </p:cNvPr>
          <p:cNvSpPr>
            <a:spLocks noGrp="1"/>
          </p:cNvSpPr>
          <p:nvPr>
            <p:ph type="subTitle" idx="1"/>
          </p:nvPr>
        </p:nvSpPr>
        <p:spPr/>
        <p:txBody>
          <a:bodyPr/>
          <a:lstStyle/>
          <a:p>
            <a:endParaRPr lang="ru-KZ" dirty="0"/>
          </a:p>
        </p:txBody>
      </p:sp>
    </p:spTree>
    <p:extLst>
      <p:ext uri="{BB962C8B-B14F-4D97-AF65-F5344CB8AC3E}">
        <p14:creationId xmlns:p14="http://schemas.microsoft.com/office/powerpoint/2010/main" val="1540719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964E21-5A6A-B2A0-315C-57AFF724D132}"/>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5F0D25B7-82DB-2FD3-3A8B-984A07804FE3}"/>
              </a:ext>
            </a:extLst>
          </p:cNvPr>
          <p:cNvSpPr>
            <a:spLocks noGrp="1"/>
          </p:cNvSpPr>
          <p:nvPr>
            <p:ph idx="1"/>
          </p:nvPr>
        </p:nvSpPr>
        <p:spPr/>
        <p:txBody>
          <a:bodyPr/>
          <a:lstStyle/>
          <a:p>
            <a:r>
              <a:rPr lang="ru-RU" b="0" i="0" dirty="0">
                <a:solidFill>
                  <a:srgbClr val="1F1F1F"/>
                </a:solidFill>
                <a:effectLst/>
                <a:latin typeface="Google Sans"/>
              </a:rPr>
              <a:t>Атипичные бактерии включают </a:t>
            </a:r>
            <a:r>
              <a:rPr lang="en-US" b="0" i="0" dirty="0">
                <a:solidFill>
                  <a:srgbClr val="040C28"/>
                </a:solidFill>
                <a:effectLst/>
                <a:latin typeface="Google Sans"/>
              </a:rPr>
              <a:t>Legionella pneumophila (L.</a:t>
            </a:r>
            <a:r>
              <a:rPr lang="en-US" b="0" i="0" dirty="0">
                <a:solidFill>
                  <a:srgbClr val="1F1F1F"/>
                </a:solidFill>
                <a:effectLst/>
                <a:latin typeface="Google Sans"/>
              </a:rPr>
              <a:t> </a:t>
            </a:r>
            <a:r>
              <a:rPr lang="en-US" b="0" i="0" dirty="0">
                <a:solidFill>
                  <a:srgbClr val="040C28"/>
                </a:solidFill>
                <a:effectLst/>
                <a:latin typeface="Google Sans"/>
              </a:rPr>
              <a:t>pneumophila), Mycoplasma pneumoniae (M.</a:t>
            </a:r>
            <a:r>
              <a:rPr lang="en-US" b="0" i="0" dirty="0">
                <a:solidFill>
                  <a:srgbClr val="1F1F1F"/>
                </a:solidFill>
                <a:effectLst/>
                <a:latin typeface="Google Sans"/>
              </a:rPr>
              <a:t> </a:t>
            </a:r>
            <a:r>
              <a:rPr lang="en-US" b="0" i="0" dirty="0">
                <a:solidFill>
                  <a:srgbClr val="040C28"/>
                </a:solidFill>
                <a:effectLst/>
                <a:latin typeface="Google Sans"/>
              </a:rPr>
              <a:t>Pneumoniae</a:t>
            </a:r>
            <a:r>
              <a:rPr lang="kk-KZ" b="0" i="0" dirty="0">
                <a:solidFill>
                  <a:srgbClr val="040C28"/>
                </a:solidFill>
                <a:effectLst/>
                <a:latin typeface="Google Sans"/>
              </a:rPr>
              <a:t>,</a:t>
            </a:r>
            <a:r>
              <a:rPr lang="en-US" b="0" i="0" dirty="0">
                <a:solidFill>
                  <a:srgbClr val="040C28"/>
                </a:solidFill>
                <a:effectLst/>
                <a:latin typeface="Google Sans"/>
              </a:rPr>
              <a:t> Chlamydia pneumoniae (C.</a:t>
            </a:r>
            <a:r>
              <a:rPr lang="en-US" b="0" i="0" dirty="0">
                <a:solidFill>
                  <a:srgbClr val="1F1F1F"/>
                </a:solidFill>
                <a:effectLst/>
                <a:latin typeface="Google Sans"/>
              </a:rPr>
              <a:t> </a:t>
            </a:r>
            <a:r>
              <a:rPr lang="en-US" b="0" i="0" dirty="0">
                <a:solidFill>
                  <a:srgbClr val="040C28"/>
                </a:solidFill>
                <a:effectLst/>
                <a:latin typeface="Google Sans"/>
              </a:rPr>
              <a:t>pneumoniae)</a:t>
            </a:r>
            <a:r>
              <a:rPr lang="en-US" b="0" i="0" dirty="0">
                <a:solidFill>
                  <a:srgbClr val="1F1F1F"/>
                </a:solidFill>
                <a:effectLst/>
                <a:latin typeface="Google Sans"/>
              </a:rPr>
              <a:t>.</a:t>
            </a:r>
            <a:endParaRPr lang="ru-KZ" dirty="0"/>
          </a:p>
        </p:txBody>
      </p:sp>
    </p:spTree>
    <p:extLst>
      <p:ext uri="{BB962C8B-B14F-4D97-AF65-F5344CB8AC3E}">
        <p14:creationId xmlns:p14="http://schemas.microsoft.com/office/powerpoint/2010/main" val="190135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32CE3D-8358-F06F-EAEE-2A81D4656EBF}"/>
              </a:ext>
            </a:extLst>
          </p:cNvPr>
          <p:cNvSpPr>
            <a:spLocks noGrp="1"/>
          </p:cNvSpPr>
          <p:nvPr>
            <p:ph type="title"/>
          </p:nvPr>
        </p:nvSpPr>
        <p:spPr/>
        <p:txBody>
          <a:bodyPr/>
          <a:lstStyle/>
          <a:p>
            <a:r>
              <a:rPr lang="ru-RU" b="1" dirty="0" err="1">
                <a:solidFill>
                  <a:srgbClr val="373737"/>
                </a:solidFill>
                <a:latin typeface="Roboto" panose="02000000000000000000" pitchFamily="2" charset="0"/>
              </a:rPr>
              <a:t>ToRCH</a:t>
            </a:r>
            <a:r>
              <a:rPr lang="ru-RU" b="1" dirty="0">
                <a:solidFill>
                  <a:srgbClr val="373737"/>
                </a:solidFill>
                <a:latin typeface="Roboto" panose="02000000000000000000" pitchFamily="2" charset="0"/>
              </a:rPr>
              <a:t>-инфекции</a:t>
            </a:r>
            <a:br>
              <a:rPr lang="ru-RU" b="1" dirty="0">
                <a:solidFill>
                  <a:srgbClr val="373737"/>
                </a:solidFill>
                <a:latin typeface="Roboto" panose="02000000000000000000" pitchFamily="2" charset="0"/>
              </a:rPr>
            </a:br>
            <a:endParaRPr lang="ru-KZ" dirty="0"/>
          </a:p>
        </p:txBody>
      </p:sp>
      <p:sp>
        <p:nvSpPr>
          <p:cNvPr id="3" name="Объект 2">
            <a:extLst>
              <a:ext uri="{FF2B5EF4-FFF2-40B4-BE49-F238E27FC236}">
                <a16:creationId xmlns:a16="http://schemas.microsoft.com/office/drawing/2014/main" id="{0440EDEC-2E1F-1BCF-D607-5F4D4239804B}"/>
              </a:ext>
            </a:extLst>
          </p:cNvPr>
          <p:cNvSpPr>
            <a:spLocks noGrp="1"/>
          </p:cNvSpPr>
          <p:nvPr>
            <p:ph idx="1"/>
          </p:nvPr>
        </p:nvSpPr>
        <p:spPr/>
        <p:txBody>
          <a:bodyPr>
            <a:normAutofit fontScale="77500" lnSpcReduction="20000"/>
          </a:bodyPr>
          <a:lstStyle/>
          <a:p>
            <a:pPr algn="l"/>
            <a:r>
              <a:rPr lang="ru-RU" b="0" i="0" dirty="0">
                <a:solidFill>
                  <a:srgbClr val="373737"/>
                </a:solidFill>
                <a:effectLst/>
                <a:latin typeface="Roboto" panose="02000000000000000000" pitchFamily="2" charset="0"/>
              </a:rPr>
              <a:t>Аббревиатура  </a:t>
            </a:r>
            <a:r>
              <a:rPr lang="ru-RU" b="0" i="0" dirty="0" err="1">
                <a:solidFill>
                  <a:srgbClr val="373737"/>
                </a:solidFill>
                <a:effectLst/>
                <a:latin typeface="Roboto" panose="02000000000000000000" pitchFamily="2" charset="0"/>
              </a:rPr>
              <a:t>T.o.R.C.H</a:t>
            </a:r>
            <a:r>
              <a:rPr lang="ru-RU" b="0" i="0" dirty="0">
                <a:solidFill>
                  <a:srgbClr val="373737"/>
                </a:solidFill>
                <a:effectLst/>
                <a:latin typeface="Roboto" panose="02000000000000000000" pitchFamily="2" charset="0"/>
              </a:rPr>
              <a:t>. появилась из первых букв наиболее опасных для плода инфекций – </a:t>
            </a:r>
            <a:r>
              <a:rPr lang="ru-RU" b="0" i="0" dirty="0" err="1">
                <a:solidFill>
                  <a:srgbClr val="373737"/>
                </a:solidFill>
                <a:effectLst/>
                <a:latin typeface="Roboto" panose="02000000000000000000" pitchFamily="2" charset="0"/>
              </a:rPr>
              <a:t>Toxoplasma</a:t>
            </a:r>
            <a:r>
              <a:rPr lang="ru-RU" b="0" i="0" dirty="0">
                <a:solidFill>
                  <a:srgbClr val="373737"/>
                </a:solidFill>
                <a:effectLst/>
                <a:latin typeface="Roboto" panose="02000000000000000000" pitchFamily="2" charset="0"/>
              </a:rPr>
              <a:t> (</a:t>
            </a:r>
            <a:r>
              <a:rPr lang="ru-RU" b="0" i="0" dirty="0" err="1">
                <a:solidFill>
                  <a:srgbClr val="373737"/>
                </a:solidFill>
                <a:effectLst/>
                <a:latin typeface="Roboto" panose="02000000000000000000" pitchFamily="2" charset="0"/>
              </a:rPr>
              <a:t>токсоплазменная</a:t>
            </a:r>
            <a:r>
              <a:rPr lang="ru-RU" b="0" i="0" dirty="0">
                <a:solidFill>
                  <a:srgbClr val="373737"/>
                </a:solidFill>
                <a:effectLst/>
                <a:latin typeface="Roboto" panose="02000000000000000000" pitchFamily="2" charset="0"/>
              </a:rPr>
              <a:t> инфекция) — </a:t>
            </a:r>
            <a:r>
              <a:rPr lang="ru-RU" b="0" i="0" dirty="0" err="1">
                <a:solidFill>
                  <a:srgbClr val="373737"/>
                </a:solidFill>
                <a:effectLst/>
                <a:latin typeface="Roboto" panose="02000000000000000000" pitchFamily="2" charset="0"/>
              </a:rPr>
              <a:t>Rubella</a:t>
            </a:r>
            <a:r>
              <a:rPr lang="ru-RU" b="0" i="0" dirty="0">
                <a:solidFill>
                  <a:srgbClr val="373737"/>
                </a:solidFill>
                <a:effectLst/>
                <a:latin typeface="Roboto" panose="02000000000000000000" pitchFamily="2" charset="0"/>
              </a:rPr>
              <a:t> (краснуха) — </a:t>
            </a:r>
            <a:r>
              <a:rPr lang="ru-RU" b="0" i="0" dirty="0" err="1">
                <a:solidFill>
                  <a:srgbClr val="373737"/>
                </a:solidFill>
                <a:effectLst/>
                <a:latin typeface="Roboto" panose="02000000000000000000" pitchFamily="2" charset="0"/>
              </a:rPr>
              <a:t>Cytomegalovirus</a:t>
            </a:r>
            <a:r>
              <a:rPr lang="ru-RU" b="0" i="0" dirty="0">
                <a:solidFill>
                  <a:srgbClr val="373737"/>
                </a:solidFill>
                <a:effectLst/>
                <a:latin typeface="Roboto" panose="02000000000000000000" pitchFamily="2" charset="0"/>
              </a:rPr>
              <a:t> (цитомегаловирус) — </a:t>
            </a:r>
            <a:r>
              <a:rPr lang="ru-RU" b="0" i="0" dirty="0" err="1">
                <a:solidFill>
                  <a:srgbClr val="373737"/>
                </a:solidFill>
                <a:effectLst/>
                <a:latin typeface="Roboto" panose="02000000000000000000" pitchFamily="2" charset="0"/>
              </a:rPr>
              <a:t>Herpes</a:t>
            </a:r>
            <a:r>
              <a:rPr lang="ru-RU" b="0" i="0" dirty="0">
                <a:solidFill>
                  <a:srgbClr val="373737"/>
                </a:solidFill>
                <a:effectLst/>
                <a:latin typeface="Roboto" panose="02000000000000000000" pitchFamily="2" charset="0"/>
              </a:rPr>
              <a:t> (герпес). </a:t>
            </a:r>
            <a:endParaRPr lang="en-US" b="0" i="0" dirty="0">
              <a:solidFill>
                <a:srgbClr val="373737"/>
              </a:solidFill>
              <a:effectLst/>
              <a:latin typeface="Roboto" panose="02000000000000000000" pitchFamily="2" charset="0"/>
            </a:endParaRPr>
          </a:p>
          <a:p>
            <a:pPr algn="l"/>
            <a:r>
              <a:rPr lang="ru-RU" b="0" i="0" dirty="0">
                <a:solidFill>
                  <a:srgbClr val="373737"/>
                </a:solidFill>
                <a:effectLst/>
                <a:latin typeface="Roboto" panose="02000000000000000000" pitchFamily="2" charset="0"/>
              </a:rPr>
              <a:t>Это классические инфекции. Кроме них, также говорят о таких инфекциях, как </a:t>
            </a:r>
            <a:r>
              <a:rPr lang="ru-RU" b="0" i="0" dirty="0" err="1">
                <a:solidFill>
                  <a:srgbClr val="373737"/>
                </a:solidFill>
                <a:effectLst/>
                <a:latin typeface="Roboto" panose="02000000000000000000" pitchFamily="2" charset="0"/>
              </a:rPr>
              <a:t>парвовирусная</a:t>
            </a:r>
            <a:r>
              <a:rPr lang="ru-RU" b="0" i="0" dirty="0">
                <a:solidFill>
                  <a:srgbClr val="373737"/>
                </a:solidFill>
                <a:effectLst/>
                <a:latin typeface="Roboto" panose="02000000000000000000" pitchFamily="2" charset="0"/>
              </a:rPr>
              <a:t> (инфекция, вызванная </a:t>
            </a:r>
            <a:r>
              <a:rPr lang="ru-RU" b="0" i="0" dirty="0" err="1">
                <a:solidFill>
                  <a:srgbClr val="373737"/>
                </a:solidFill>
                <a:effectLst/>
                <a:latin typeface="Roboto" panose="02000000000000000000" pitchFamily="2" charset="0"/>
              </a:rPr>
              <a:t>парвовирусом</a:t>
            </a:r>
            <a:r>
              <a:rPr lang="ru-RU" b="0" i="0" dirty="0">
                <a:solidFill>
                  <a:srgbClr val="373737"/>
                </a:solidFill>
                <a:effectLst/>
                <a:latin typeface="Roboto" panose="02000000000000000000" pitchFamily="2" charset="0"/>
              </a:rPr>
              <a:t> В19), листериоз, гепатиты В и С и некоторые другие. Все они могут поражать людей любого пола и возраста, однако сам термин используются по отношению к женщинам, которые готовятся к беременности, беременным женщинам, а также плоду и новорожденному. Краснуха, токсоплазмоз, </a:t>
            </a:r>
            <a:r>
              <a:rPr lang="ru-RU" b="0" i="0" dirty="0" err="1">
                <a:solidFill>
                  <a:srgbClr val="373737"/>
                </a:solidFill>
                <a:effectLst/>
                <a:latin typeface="Roboto" panose="02000000000000000000" pitchFamily="2" charset="0"/>
              </a:rPr>
              <a:t>цитомегаловирусная</a:t>
            </a:r>
            <a:r>
              <a:rPr lang="ru-RU" b="0" i="0" dirty="0">
                <a:solidFill>
                  <a:srgbClr val="373737"/>
                </a:solidFill>
                <a:effectLst/>
                <a:latin typeface="Roboto" panose="02000000000000000000" pitchFamily="2" charset="0"/>
              </a:rPr>
              <a:t> и герпетическая инфекция относятся к широко распространенным инфекциям. В большинстве случае первая встреча с ними происходит в детском и юношеском возрасте – это называется первичным инфицированием, после которого остается иммунная защита. Если организм встречается с инфекцией повторно, это называют вторичной инфекцией или реинфекцией.</a:t>
            </a:r>
          </a:p>
          <a:p>
            <a:endParaRPr lang="ru-KZ" dirty="0"/>
          </a:p>
        </p:txBody>
      </p:sp>
    </p:spTree>
    <p:extLst>
      <p:ext uri="{BB962C8B-B14F-4D97-AF65-F5344CB8AC3E}">
        <p14:creationId xmlns:p14="http://schemas.microsoft.com/office/powerpoint/2010/main" val="2242227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6E3C006-2D02-91D7-2D9A-4DF8025F9270}"/>
              </a:ext>
            </a:extLst>
          </p:cNvPr>
          <p:cNvSpPr>
            <a:spLocks noGrp="1"/>
          </p:cNvSpPr>
          <p:nvPr>
            <p:ph idx="1"/>
          </p:nvPr>
        </p:nvSpPr>
        <p:spPr>
          <a:xfrm>
            <a:off x="838200" y="1039091"/>
            <a:ext cx="10515600" cy="5137872"/>
          </a:xfrm>
        </p:spPr>
        <p:txBody>
          <a:bodyPr/>
          <a:lstStyle/>
          <a:p>
            <a:r>
              <a:rPr lang="ru-RU" b="0" i="0" dirty="0">
                <a:solidFill>
                  <a:srgbClr val="373737"/>
                </a:solidFill>
                <a:effectLst/>
                <a:latin typeface="Roboto" panose="02000000000000000000" pitchFamily="2" charset="0"/>
              </a:rPr>
              <a:t>При беременности опасно первичное заражение какой-либо из группы TORCH-инфекцией. То есть встреча с той инфекцией, к которой не выработался иммунитет. Такое заражение сопровождается выраженной циркуляцией в крови микробов, которые могут попадать в организм ребенка.</a:t>
            </a:r>
            <a:br>
              <a:rPr lang="ru-RU" dirty="0"/>
            </a:br>
            <a:br>
              <a:rPr lang="ru-RU" dirty="0"/>
            </a:br>
            <a:r>
              <a:rPr lang="ru-RU" b="0" i="0" dirty="0">
                <a:solidFill>
                  <a:srgbClr val="373737"/>
                </a:solidFill>
                <a:effectLst/>
                <a:latin typeface="Roboto" panose="02000000000000000000" pitchFamily="2" charset="0"/>
              </a:rPr>
              <a:t>Важной особенностью инфекций этой группы является то, что симптомов может не быть или они могут быть </a:t>
            </a:r>
            <a:r>
              <a:rPr lang="ru-RU" b="0" i="0" dirty="0" err="1">
                <a:solidFill>
                  <a:srgbClr val="373737"/>
                </a:solidFill>
                <a:effectLst/>
                <a:latin typeface="Roboto" panose="02000000000000000000" pitchFamily="2" charset="0"/>
              </a:rPr>
              <a:t>маловыражены</a:t>
            </a:r>
            <a:r>
              <a:rPr lang="ru-RU" b="0" i="0" dirty="0">
                <a:solidFill>
                  <a:srgbClr val="373737"/>
                </a:solidFill>
                <a:effectLst/>
                <a:latin typeface="Roboto" panose="02000000000000000000" pitchFamily="2" charset="0"/>
              </a:rPr>
              <a:t>. В это время инфекция будет пагубно влиять на состояние плода и на течение беременности.</a:t>
            </a:r>
            <a:endParaRPr lang="ru-KZ" dirty="0"/>
          </a:p>
        </p:txBody>
      </p:sp>
    </p:spTree>
    <p:extLst>
      <p:ext uri="{BB962C8B-B14F-4D97-AF65-F5344CB8AC3E}">
        <p14:creationId xmlns:p14="http://schemas.microsoft.com/office/powerpoint/2010/main" val="486407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7BD2A0F-88A0-3273-FCFD-B5BFDF7CE84F}"/>
              </a:ext>
            </a:extLst>
          </p:cNvPr>
          <p:cNvSpPr>
            <a:spLocks noGrp="1"/>
          </p:cNvSpPr>
          <p:nvPr>
            <p:ph idx="1"/>
          </p:nvPr>
        </p:nvSpPr>
        <p:spPr>
          <a:xfrm>
            <a:off x="838200" y="1257300"/>
            <a:ext cx="10515600" cy="4919663"/>
          </a:xfrm>
        </p:spPr>
        <p:txBody>
          <a:bodyPr>
            <a:normAutofit/>
          </a:bodyPr>
          <a:lstStyle/>
          <a:p>
            <a:r>
              <a:rPr lang="ru-RU" b="0" i="0" dirty="0">
                <a:solidFill>
                  <a:srgbClr val="373737"/>
                </a:solidFill>
                <a:effectLst/>
                <a:latin typeface="Roboto" panose="02000000000000000000" pitchFamily="2" charset="0"/>
              </a:rPr>
              <a:t>Именно до беременности (или на ранних сроках) нам нужно узнать - была инфекция или нет. Если была - можно не волноваться, эта инфекция не опасна для беременной женщины. Если не было, то врач расскажет Вам о комплексе профилактических мероприятий (например, если речь идет о краснухе - то можно сделать прививку, если речь идет о токсоплазмах - можно соблюдать определенные правила, чтобы снизить риск заражения и т.д.). Кроме того, по тем инфекциям, к которым нет защитных антител, важно проводить регулярный мониторинг, чтобы не пропустить инфицирование во время беременности.</a:t>
            </a:r>
            <a:endParaRPr lang="ru-KZ" dirty="0"/>
          </a:p>
        </p:txBody>
      </p:sp>
    </p:spTree>
    <p:extLst>
      <p:ext uri="{BB962C8B-B14F-4D97-AF65-F5344CB8AC3E}">
        <p14:creationId xmlns:p14="http://schemas.microsoft.com/office/powerpoint/2010/main" val="188001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9E0FAD-AF9E-5FE6-D174-82035367F239}"/>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A4249622-7131-9E36-ED23-5C6DF3F0A9C7}"/>
              </a:ext>
            </a:extLst>
          </p:cNvPr>
          <p:cNvSpPr>
            <a:spLocks noGrp="1"/>
          </p:cNvSpPr>
          <p:nvPr>
            <p:ph idx="1"/>
          </p:nvPr>
        </p:nvSpPr>
        <p:spPr/>
        <p:txBody>
          <a:bodyPr/>
          <a:lstStyle/>
          <a:p>
            <a:r>
              <a:rPr lang="ru-RU" b="0" i="0" dirty="0">
                <a:solidFill>
                  <a:srgbClr val="373737"/>
                </a:solidFill>
                <a:effectLst/>
                <a:latin typeface="Roboto" panose="02000000000000000000" pitchFamily="2" charset="0"/>
              </a:rPr>
              <a:t>Сдавать анализ на TORCH –инфекции рекомендуется за несколько месяцев до момента зачатия. Если беременность наступила не запланировано, то отправляться на анализ необходимо как можно скорее, чтобы удостовериться, что всё в порядке. Накануне лучше не употреблять в пищу жирные продукты. Утром перед сдачей анализа нельзя завтракать.</a:t>
            </a:r>
            <a:endParaRPr lang="en-US" b="0" i="0" dirty="0">
              <a:solidFill>
                <a:srgbClr val="373737"/>
              </a:solidFill>
              <a:effectLst/>
              <a:latin typeface="Roboto" panose="02000000000000000000" pitchFamily="2" charset="0"/>
            </a:endParaRPr>
          </a:p>
          <a:p>
            <a:endParaRPr lang="ru-KZ" dirty="0"/>
          </a:p>
        </p:txBody>
      </p:sp>
    </p:spTree>
    <p:extLst>
      <p:ext uri="{BB962C8B-B14F-4D97-AF65-F5344CB8AC3E}">
        <p14:creationId xmlns:p14="http://schemas.microsoft.com/office/powerpoint/2010/main" val="340947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89130F7-48A8-382B-8E3F-3B615336F111}"/>
              </a:ext>
            </a:extLst>
          </p:cNvPr>
          <p:cNvSpPr>
            <a:spLocks noGrp="1"/>
          </p:cNvSpPr>
          <p:nvPr>
            <p:ph idx="1"/>
          </p:nvPr>
        </p:nvSpPr>
        <p:spPr/>
        <p:txBody>
          <a:bodyPr>
            <a:normAutofit lnSpcReduction="10000"/>
          </a:bodyPr>
          <a:lstStyle/>
          <a:p>
            <a:r>
              <a:rPr lang="ru-RU" b="0" i="0" dirty="0">
                <a:solidFill>
                  <a:srgbClr val="373737"/>
                </a:solidFill>
                <a:effectLst/>
                <a:latin typeface="Roboto" panose="02000000000000000000" pitchFamily="2" charset="0"/>
              </a:rPr>
              <a:t>Из вены у беременной берётся кровь, в составе которой выявляются антитела к инфекциям (иммуноглобулины </a:t>
            </a:r>
            <a:r>
              <a:rPr lang="ru-RU" b="0" i="0" dirty="0" err="1">
                <a:solidFill>
                  <a:srgbClr val="373737"/>
                </a:solidFill>
                <a:effectLst/>
                <a:latin typeface="Roboto" panose="02000000000000000000" pitchFamily="2" charset="0"/>
              </a:rPr>
              <a:t>Ig</a:t>
            </a:r>
            <a:r>
              <a:rPr lang="ru-RU" b="0" i="0" dirty="0">
                <a:solidFill>
                  <a:srgbClr val="373737"/>
                </a:solidFill>
                <a:effectLst/>
                <a:latin typeface="Roboto" panose="02000000000000000000" pitchFamily="2" charset="0"/>
              </a:rPr>
              <a:t>). Существует пять классов антител, но в данном случае следует определить только два – </a:t>
            </a:r>
            <a:r>
              <a:rPr lang="ru-RU" b="0" i="0" dirty="0" err="1">
                <a:solidFill>
                  <a:srgbClr val="373737"/>
                </a:solidFill>
                <a:effectLst/>
                <a:latin typeface="Roboto" panose="02000000000000000000" pitchFamily="2" charset="0"/>
              </a:rPr>
              <a:t>IgM</a:t>
            </a:r>
            <a:r>
              <a:rPr lang="ru-RU" b="0" i="0" dirty="0">
                <a:solidFill>
                  <a:srgbClr val="373737"/>
                </a:solidFill>
                <a:effectLst/>
                <a:latin typeface="Roboto" panose="02000000000000000000" pitchFamily="2" charset="0"/>
              </a:rPr>
              <a:t> и </a:t>
            </a:r>
            <a:r>
              <a:rPr lang="ru-RU" b="0" i="0" dirty="0" err="1">
                <a:solidFill>
                  <a:srgbClr val="373737"/>
                </a:solidFill>
                <a:effectLst/>
                <a:latin typeface="Roboto" panose="02000000000000000000" pitchFamily="2" charset="0"/>
              </a:rPr>
              <a:t>IgG</a:t>
            </a:r>
            <a:r>
              <a:rPr lang="ru-RU" b="0" i="0" dirty="0">
                <a:solidFill>
                  <a:srgbClr val="373737"/>
                </a:solidFill>
                <a:effectLst/>
                <a:latin typeface="Roboto" panose="02000000000000000000" pitchFamily="2" charset="0"/>
              </a:rPr>
              <a:t>. Во многих лабораториях делают только комплексное обследование. Но вполне реально выяснить, есть ли интересующие вас иммуноглобулины, что обойдётся дешевле. Анализ может выявить не только наличие антител, но и их количество. Последний вариант более предпочтителен, так даёт врачу максимум информации. При необходимости есть возможность узнать время заражения, определив с какого момента начал вырабатываться иммуноглобулин. </a:t>
            </a:r>
            <a:endParaRPr lang="ru-KZ" dirty="0"/>
          </a:p>
        </p:txBody>
      </p:sp>
    </p:spTree>
    <p:extLst>
      <p:ext uri="{BB962C8B-B14F-4D97-AF65-F5344CB8AC3E}">
        <p14:creationId xmlns:p14="http://schemas.microsoft.com/office/powerpoint/2010/main" val="4263922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592ACE-82CF-C714-E8A4-01CB074A9776}"/>
              </a:ext>
            </a:extLst>
          </p:cNvPr>
          <p:cNvSpPr>
            <a:spLocks noGrp="1"/>
          </p:cNvSpPr>
          <p:nvPr>
            <p:ph type="title"/>
          </p:nvPr>
        </p:nvSpPr>
        <p:spPr/>
        <p:txBody>
          <a:bodyPr/>
          <a:lstStyle/>
          <a:p>
            <a:r>
              <a:rPr lang="ru-RU" b="1" dirty="0">
                <a:solidFill>
                  <a:srgbClr val="373737"/>
                </a:solidFill>
                <a:latin typeface="Roboto" panose="02000000000000000000" pitchFamily="2" charset="0"/>
              </a:rPr>
              <a:t>Расшифровка результатов</a:t>
            </a:r>
            <a:br>
              <a:rPr lang="ru-RU" b="1" dirty="0">
                <a:solidFill>
                  <a:srgbClr val="373737"/>
                </a:solidFill>
                <a:latin typeface="Roboto" panose="02000000000000000000" pitchFamily="2" charset="0"/>
              </a:rPr>
            </a:br>
            <a:endParaRPr lang="ru-KZ" dirty="0"/>
          </a:p>
        </p:txBody>
      </p:sp>
      <p:sp>
        <p:nvSpPr>
          <p:cNvPr id="3" name="Объект 2">
            <a:extLst>
              <a:ext uri="{FF2B5EF4-FFF2-40B4-BE49-F238E27FC236}">
                <a16:creationId xmlns:a16="http://schemas.microsoft.com/office/drawing/2014/main" id="{5CF03D8F-4D9C-19DC-9125-10A69D903E84}"/>
              </a:ext>
            </a:extLst>
          </p:cNvPr>
          <p:cNvSpPr>
            <a:spLocks noGrp="1"/>
          </p:cNvSpPr>
          <p:nvPr>
            <p:ph idx="1"/>
          </p:nvPr>
        </p:nvSpPr>
        <p:spPr/>
        <p:txBody>
          <a:bodyPr>
            <a:normAutofit fontScale="92500" lnSpcReduction="20000"/>
          </a:bodyPr>
          <a:lstStyle/>
          <a:p>
            <a:pPr algn="l"/>
            <a:r>
              <a:rPr lang="ru-RU" b="0" i="0" dirty="0">
                <a:solidFill>
                  <a:srgbClr val="373737"/>
                </a:solidFill>
                <a:effectLst/>
                <a:latin typeface="Roboto" panose="02000000000000000000" pitchFamily="2" charset="0"/>
              </a:rPr>
              <a:t>Важно понимать, что опасно первичное заражение TORCH-инфекциями именно во время беременности. Возможность заболеть исключена в том случае, когда женщина встречалась с возбудителем ранее. Полученные результаты читаются следующим образом: наличие антител класса G говорит о том, что женщина давно переболела инфекцией, в организме сформировался иммунитет, который защитит ребёнка и маму от опасной болезни; антитела класса М свидетельствуют об остром протекании инфекции (первичное заражение или рецидив); отсутствие </a:t>
            </a:r>
            <a:r>
              <a:rPr lang="ru-RU" b="0" i="0" dirty="0" err="1">
                <a:solidFill>
                  <a:srgbClr val="373737"/>
                </a:solidFill>
                <a:effectLst/>
                <a:latin typeface="Roboto" panose="02000000000000000000" pitchFamily="2" charset="0"/>
              </a:rPr>
              <a:t>IgM</a:t>
            </a:r>
            <a:r>
              <a:rPr lang="ru-RU" b="0" i="0" dirty="0">
                <a:solidFill>
                  <a:srgbClr val="373737"/>
                </a:solidFill>
                <a:effectLst/>
                <a:latin typeface="Roboto" panose="02000000000000000000" pitchFamily="2" charset="0"/>
              </a:rPr>
              <a:t> и </a:t>
            </a:r>
            <a:r>
              <a:rPr lang="ru-RU" b="0" i="0" dirty="0" err="1">
                <a:solidFill>
                  <a:srgbClr val="373737"/>
                </a:solidFill>
                <a:effectLst/>
                <a:latin typeface="Roboto" panose="02000000000000000000" pitchFamily="2" charset="0"/>
              </a:rPr>
              <a:t>IgG</a:t>
            </a:r>
            <a:r>
              <a:rPr lang="ru-RU" b="0" i="0" dirty="0">
                <a:solidFill>
                  <a:srgbClr val="373737"/>
                </a:solidFill>
                <a:effectLst/>
                <a:latin typeface="Roboto" panose="02000000000000000000" pitchFamily="2" charset="0"/>
              </a:rPr>
              <a:t> означает, что есть возможность заражения краснухой, токсоплазмозом, герпесом и  цитомегаловирусом. Чтобы понять, как давно произошло заражение, необходимо проанализировать количество </a:t>
            </a:r>
            <a:r>
              <a:rPr lang="ru-RU" b="0" i="0" dirty="0" err="1">
                <a:solidFill>
                  <a:srgbClr val="373737"/>
                </a:solidFill>
                <a:effectLst/>
                <a:latin typeface="Roboto" panose="02000000000000000000" pitchFamily="2" charset="0"/>
              </a:rPr>
              <a:t>IgG</a:t>
            </a:r>
            <a:r>
              <a:rPr lang="ru-RU" b="0" i="0" dirty="0">
                <a:solidFill>
                  <a:srgbClr val="373737"/>
                </a:solidFill>
                <a:effectLst/>
                <a:latin typeface="Roboto" panose="02000000000000000000" pitchFamily="2" charset="0"/>
              </a:rPr>
              <a:t>. Если этих антител нет, значит, организм столкнулся с болезнью недавно.</a:t>
            </a:r>
          </a:p>
          <a:p>
            <a:endParaRPr lang="ru-KZ" dirty="0"/>
          </a:p>
        </p:txBody>
      </p:sp>
    </p:spTree>
    <p:extLst>
      <p:ext uri="{BB962C8B-B14F-4D97-AF65-F5344CB8AC3E}">
        <p14:creationId xmlns:p14="http://schemas.microsoft.com/office/powerpoint/2010/main" val="1986707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A03DD1FF-E162-8047-33F4-C4B9670A99ED}"/>
              </a:ext>
            </a:extLst>
          </p:cNvPr>
          <p:cNvSpPr>
            <a:spLocks noGrp="1"/>
          </p:cNvSpPr>
          <p:nvPr>
            <p:ph type="title"/>
          </p:nvPr>
        </p:nvSpPr>
        <p:spPr>
          <a:xfrm>
            <a:off x="646707" y="247129"/>
            <a:ext cx="11018520" cy="1434415"/>
          </a:xfrm>
        </p:spPr>
        <p:txBody>
          <a:bodyPr anchor="b">
            <a:normAutofit fontScale="90000"/>
          </a:bodyPr>
          <a:lstStyle/>
          <a:p>
            <a:r>
              <a:rPr lang="ru-KZ" altLang="ru-KZ" sz="5400" dirty="0">
                <a:latin typeface="Circe-Regular"/>
              </a:rPr>
              <a:t>Последствия ТОРЧ-инфекций</a:t>
            </a:r>
            <a:br>
              <a:rPr lang="ru-KZ" altLang="ru-KZ" sz="5400" dirty="0">
                <a:latin typeface="Circe-Regular"/>
              </a:rPr>
            </a:br>
            <a:endParaRPr lang="ru-KZ" sz="5400" dirty="0"/>
          </a:p>
        </p:txBody>
      </p:sp>
      <p:sp>
        <p:nvSpPr>
          <p:cNvPr id="103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929D7245-C5CC-DD06-4C7C-898FB341FF55}"/>
              </a:ext>
            </a:extLst>
          </p:cNvPr>
          <p:cNvSpPr>
            <a:spLocks noGrp="1"/>
          </p:cNvSpPr>
          <p:nvPr>
            <p:ph idx="1"/>
          </p:nvPr>
        </p:nvSpPr>
        <p:spPr>
          <a:xfrm>
            <a:off x="646707" y="1600200"/>
            <a:ext cx="6803574" cy="4590288"/>
          </a:xfrm>
        </p:spPr>
        <p:txBody>
          <a:bodyPr anchor="t">
            <a:normAutofit fontScale="92500"/>
          </a:bodyPr>
          <a:lstStyle/>
          <a:p>
            <a:pPr marL="0" marR="0" lvl="0" indent="0" defTabSz="914400" rtl="0" eaLnBrk="0" fontAlgn="base" latinLnBrk="0" hangingPunct="0">
              <a:spcBef>
                <a:spcPct val="0"/>
              </a:spcBef>
              <a:spcAft>
                <a:spcPts val="600"/>
              </a:spcAft>
              <a:buClrTx/>
              <a:buSzTx/>
              <a:buFontTx/>
              <a:buNone/>
              <a:tabLst/>
            </a:pPr>
            <a:r>
              <a:rPr kumimoji="0" lang="ru-KZ" altLang="ru-KZ" sz="1000" b="0" i="0" u="none" strike="noStrike" cap="none" normalizeH="0" baseline="0" dirty="0">
                <a:ln>
                  <a:noFill/>
                </a:ln>
                <a:effectLst/>
              </a:rPr>
              <a:t>       </a:t>
            </a:r>
            <a:endParaRPr kumimoji="0" lang="ru-KZ" altLang="ru-KZ" sz="1000" b="0" i="0" u="none" strike="noStrike" cap="none" normalizeH="0" baseline="0" dirty="0">
              <a:ln>
                <a:noFill/>
              </a:ln>
              <a:effectLst/>
              <a:latin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r>
              <a:rPr kumimoji="0" lang="ru-KZ" altLang="ru-KZ" sz="1400" b="0" i="0" u="none" strike="noStrike" cap="none" normalizeH="0" baseline="0" dirty="0">
                <a:ln>
                  <a:noFill/>
                </a:ln>
                <a:effectLst/>
                <a:latin typeface="Arial" panose="020B0604020202020204" pitchFamily="34" charset="0"/>
              </a:rPr>
              <a:t>Особую опасность для будущего ребенка представляет первичное инфицирование организма матери TORCH-инфекциями. При наличии антител к возбудителям болезней женщины могут спокойно планировать зачатие и беременность, не опасаясь осложнений. Отсутствие иммунитета к болезнетворным микроорганизмам является основанием для проведения профилактических мероприятий, направленных на снижение вероятности инфицирования.</a:t>
            </a:r>
          </a:p>
          <a:p>
            <a:pPr marL="0" marR="0" lvl="0" indent="0" defTabSz="914400" rtl="0" eaLnBrk="0" fontAlgn="base" latinLnBrk="0" hangingPunct="0">
              <a:spcBef>
                <a:spcPct val="0"/>
              </a:spcBef>
              <a:spcAft>
                <a:spcPts val="600"/>
              </a:spcAft>
              <a:buClrTx/>
              <a:buSzTx/>
              <a:buFontTx/>
              <a:buNone/>
              <a:tabLst/>
            </a:pPr>
            <a:r>
              <a:rPr kumimoji="0" lang="ru-KZ" altLang="ru-KZ" sz="1400" b="0" i="0" u="none" strike="noStrike" cap="none" normalizeH="0" baseline="0" dirty="0">
                <a:ln>
                  <a:noFill/>
                </a:ln>
                <a:effectLst/>
                <a:latin typeface="Circe-Regular"/>
              </a:rPr>
              <a:t>Возможность осложнений и степень их выраженности определяются типом заболевания:</a:t>
            </a:r>
            <a:endParaRPr kumimoji="0" lang="ru-KZ" altLang="ru-KZ" sz="1400" b="0" i="0" u="none" strike="noStrike" cap="none" normalizeH="0" baseline="0" dirty="0">
              <a:ln>
                <a:noFill/>
              </a:ln>
              <a:effectLst/>
            </a:endParaRPr>
          </a:p>
          <a:p>
            <a:pPr marL="0" marR="0" lvl="0" indent="0" defTabSz="914400" rtl="0" eaLnBrk="0" fontAlgn="base" latinLnBrk="0" hangingPunct="0">
              <a:spcBef>
                <a:spcPct val="0"/>
              </a:spcBef>
              <a:spcAft>
                <a:spcPts val="600"/>
              </a:spcAft>
              <a:buClrTx/>
              <a:buSzTx/>
              <a:buFontTx/>
              <a:buChar char="•"/>
              <a:tabLst/>
            </a:pPr>
            <a:r>
              <a:rPr kumimoji="0" lang="ru-KZ" altLang="ru-KZ" sz="1400" b="0" i="0" u="none" strike="noStrike" cap="none" normalizeH="0" baseline="0" dirty="0">
                <a:ln>
                  <a:noFill/>
                </a:ln>
                <a:effectLst/>
                <a:latin typeface="Circe-Regular"/>
              </a:rPr>
              <a:t>Токсоплазмоз – приводит к гибели эмбриона на ранних или развитию эндокринных патологий, нейросенсорной тугоухости на поздних сроках беременности;</a:t>
            </a:r>
          </a:p>
          <a:p>
            <a:pPr marL="0" marR="0" lvl="0" indent="0" defTabSz="914400" rtl="0" eaLnBrk="0" fontAlgn="base" latinLnBrk="0" hangingPunct="0">
              <a:spcBef>
                <a:spcPct val="0"/>
              </a:spcBef>
              <a:spcAft>
                <a:spcPts val="600"/>
              </a:spcAft>
              <a:buClrTx/>
              <a:buSzTx/>
              <a:buFontTx/>
              <a:buChar char="•"/>
              <a:tabLst/>
            </a:pPr>
            <a:r>
              <a:rPr kumimoji="0" lang="ru-KZ" altLang="ru-KZ" sz="1400" b="0" i="0" u="none" strike="noStrike" cap="none" normalizeH="0" baseline="0" dirty="0">
                <a:ln>
                  <a:noFill/>
                </a:ln>
                <a:effectLst/>
                <a:latin typeface="Circe-Regular"/>
              </a:rPr>
              <a:t>Краснуха – провоцирует пороки сердечно-сосудистой, мочеполовой, зрительной, нервной и пищеварительной систем;</a:t>
            </a:r>
          </a:p>
          <a:p>
            <a:pPr marL="0" marR="0" lvl="0" indent="0" defTabSz="914400" rtl="0" eaLnBrk="0" fontAlgn="base" latinLnBrk="0" hangingPunct="0">
              <a:spcBef>
                <a:spcPct val="0"/>
              </a:spcBef>
              <a:spcAft>
                <a:spcPts val="600"/>
              </a:spcAft>
              <a:buClrTx/>
              <a:buSzTx/>
              <a:buFontTx/>
              <a:buChar char="•"/>
              <a:tabLst/>
            </a:pPr>
            <a:r>
              <a:rPr kumimoji="0" lang="ru-KZ" altLang="ru-KZ" sz="1400" b="0" i="0" u="none" strike="noStrike" cap="none" normalizeH="0" baseline="0" dirty="0">
                <a:ln>
                  <a:noFill/>
                </a:ln>
                <a:effectLst/>
                <a:latin typeface="Circe-Regular"/>
              </a:rPr>
              <a:t>Герпес – увеличивает вероятность выкидыша или преждевременных родов в последние недели беременности, нарушает функции печени, селезенки и ЦНС;</a:t>
            </a:r>
          </a:p>
          <a:p>
            <a:pPr marL="0" marR="0" lvl="0" indent="0" defTabSz="914400" rtl="0" eaLnBrk="0" fontAlgn="base" latinLnBrk="0" hangingPunct="0">
              <a:spcBef>
                <a:spcPct val="0"/>
              </a:spcBef>
              <a:spcAft>
                <a:spcPts val="600"/>
              </a:spcAft>
              <a:buClrTx/>
              <a:buSzTx/>
              <a:buFontTx/>
              <a:buChar char="•"/>
              <a:tabLst/>
            </a:pPr>
            <a:r>
              <a:rPr kumimoji="0" lang="ru-KZ" altLang="ru-KZ" sz="1400" b="0" i="0" u="none" strike="noStrike" cap="none" normalizeH="0" baseline="0" dirty="0">
                <a:ln>
                  <a:noFill/>
                </a:ln>
                <a:effectLst/>
                <a:latin typeface="Circe-Regular"/>
              </a:rPr>
              <a:t>Цитомегаловирус – повышает вероятность появления врожденных уродств, гепатита, воспаления легких, пороков сердца;</a:t>
            </a:r>
          </a:p>
          <a:p>
            <a:pPr marL="0" marR="0" lvl="0" indent="0" defTabSz="914400" rtl="0" eaLnBrk="0" fontAlgn="base" latinLnBrk="0" hangingPunct="0">
              <a:spcBef>
                <a:spcPct val="0"/>
              </a:spcBef>
              <a:spcAft>
                <a:spcPts val="600"/>
              </a:spcAft>
              <a:buClrTx/>
              <a:buSzTx/>
              <a:buFontTx/>
              <a:buChar char="•"/>
              <a:tabLst/>
            </a:pPr>
            <a:r>
              <a:rPr kumimoji="0" lang="ru-KZ" altLang="ru-KZ" sz="1400" b="0" i="0" u="none" strike="noStrike" cap="none" normalizeH="0" baseline="0" dirty="0">
                <a:ln>
                  <a:noFill/>
                </a:ln>
                <a:effectLst/>
                <a:latin typeface="Circe-Regular"/>
              </a:rPr>
              <a:t>Ветряная оспа – приводит к недоразвитости конечностей, гибели плода или нарушению функций зрительной системы.</a:t>
            </a:r>
          </a:p>
          <a:p>
            <a:pPr marL="0" marR="0" lvl="0" indent="0" defTabSz="914400" rtl="0" eaLnBrk="0" fontAlgn="base" latinLnBrk="0" hangingPunct="0">
              <a:spcBef>
                <a:spcPct val="0"/>
              </a:spcBef>
              <a:spcAft>
                <a:spcPts val="600"/>
              </a:spcAft>
              <a:buClrTx/>
              <a:buSzTx/>
              <a:buFontTx/>
              <a:buNone/>
              <a:tabLst/>
            </a:pPr>
            <a:r>
              <a:rPr kumimoji="0" lang="ru-KZ" altLang="ru-KZ" sz="1400" b="0" i="0" u="none" strike="noStrike" cap="none" normalizeH="0" baseline="0" dirty="0">
                <a:ln>
                  <a:noFill/>
                </a:ln>
                <a:effectLst/>
                <a:latin typeface="Circe-Regular"/>
              </a:rPr>
              <a:t>Заражение внутриутробными инфекциями в первые месяцы после зачатия чревато наиболее серьезными осложнениями – замирание плода, выкидыш, повреждение нервной трубки и т.д. Если</a:t>
            </a:r>
            <a:r>
              <a:rPr kumimoji="0" lang="en-US" altLang="ru-KZ" sz="1400" b="0" i="0" u="none" strike="noStrike" cap="none" normalizeH="0" baseline="0" dirty="0">
                <a:ln>
                  <a:noFill/>
                </a:ln>
                <a:effectLst/>
                <a:latin typeface="Circe-Regular"/>
              </a:rPr>
              <a:t> </a:t>
            </a:r>
            <a:r>
              <a:rPr lang="ru-RU" sz="1400" b="0" i="0" dirty="0">
                <a:solidFill>
                  <a:srgbClr val="323232"/>
                </a:solidFill>
                <a:effectLst/>
                <a:latin typeface="Circe-Regular"/>
              </a:rPr>
              <a:t>первичное инфицирование наблюдается во 2-м и 3-м триместрах, повышается риск неврологического поражения ЦНС ребенка.</a:t>
            </a:r>
            <a:r>
              <a:rPr lang="en-US" sz="1400" b="0" i="0" dirty="0">
                <a:solidFill>
                  <a:srgbClr val="323232"/>
                </a:solidFill>
                <a:effectLst/>
                <a:latin typeface="Circe-Regular"/>
              </a:rPr>
              <a:t>.</a:t>
            </a:r>
            <a:endParaRPr kumimoji="0" lang="ru-KZ" altLang="ru-KZ" sz="1400" b="0" i="0" u="none" strike="noStrike" cap="none" normalizeH="0" baseline="0" dirty="0">
              <a:ln>
                <a:noFill/>
              </a:ln>
              <a:effectLst/>
              <a:latin typeface="Arial" panose="020B0604020202020204" pitchFamily="34" charset="0"/>
            </a:endParaRPr>
          </a:p>
        </p:txBody>
      </p:sp>
      <p:pic>
        <p:nvPicPr>
          <p:cNvPr id="1026" name="Picture 2" descr="Изображение выглядит как человек, одежда, в помещении, диван&#10;&#10;Автоматически созданное описание">
            <a:extLst>
              <a:ext uri="{FF2B5EF4-FFF2-40B4-BE49-F238E27FC236}">
                <a16:creationId xmlns:a16="http://schemas.microsoft.com/office/drawing/2014/main" id="{09C55AB6-92A6-1847-BF17-16E46A3642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406" r="11741" b="2"/>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10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72D133-EA02-E7D9-61A0-2C1546B7771C}"/>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1D0D2537-9A82-6AB2-1874-851CF5C0600D}"/>
              </a:ext>
            </a:extLst>
          </p:cNvPr>
          <p:cNvSpPr>
            <a:spLocks noGrp="1"/>
          </p:cNvSpPr>
          <p:nvPr>
            <p:ph idx="1"/>
          </p:nvPr>
        </p:nvSpPr>
        <p:spPr/>
        <p:txBody>
          <a:bodyPr/>
          <a:lstStyle/>
          <a:p>
            <a:pPr>
              <a:buNone/>
            </a:pPr>
            <a:r>
              <a:rPr lang="ru-RU" dirty="0"/>
              <a:t>Это условная группа бактерий, отличающихся от большинства бактерий какими-либо свойствами (формой, размерами, строением, метаболизмом, репродукцией)</a:t>
            </a:r>
          </a:p>
          <a:p>
            <a:pPr>
              <a:buNone/>
            </a:pPr>
            <a:endParaRPr lang="ru-RU" dirty="0"/>
          </a:p>
          <a:p>
            <a:pPr>
              <a:buNone/>
            </a:pPr>
            <a:r>
              <a:rPr lang="ru-RU"/>
              <a:t>Микобактерии, Актиномицеты, Спирохеты, Риккетсии, Хламидии, Микоплазмы</a:t>
            </a:r>
          </a:p>
          <a:p>
            <a:endParaRPr lang="ru-KZ"/>
          </a:p>
        </p:txBody>
      </p:sp>
    </p:spTree>
    <p:extLst>
      <p:ext uri="{BB962C8B-B14F-4D97-AF65-F5344CB8AC3E}">
        <p14:creationId xmlns:p14="http://schemas.microsoft.com/office/powerpoint/2010/main" val="265487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3D6E9DF-0D0E-AB95-EB93-62E23DD3F047}"/>
              </a:ext>
            </a:extLst>
          </p:cNvPr>
          <p:cNvSpPr>
            <a:spLocks noGrp="1"/>
          </p:cNvSpPr>
          <p:nvPr>
            <p:ph idx="1"/>
          </p:nvPr>
        </p:nvSpPr>
        <p:spPr/>
        <p:txBody>
          <a:bodyPr>
            <a:normAutofit fontScale="77500" lnSpcReduction="20000"/>
          </a:bodyPr>
          <a:lstStyle/>
          <a:p>
            <a:r>
              <a:rPr lang="ru-RU" dirty="0"/>
              <a:t>Атипичные бактерии — это бактерии, которые не окрашиваются при окрашивании по </a:t>
            </a:r>
            <a:r>
              <a:rPr lang="ru-RU" dirty="0" err="1"/>
              <a:t>Граму</a:t>
            </a:r>
            <a:r>
              <a:rPr lang="ru-RU" dirty="0"/>
              <a:t>, а остаются бесцветными: они не являются ни грамположительными, ни грамотрицательными. К ним относятся </a:t>
            </a:r>
            <a:r>
              <a:rPr lang="ru-RU" dirty="0" err="1"/>
              <a:t>Chlamydiaceae</a:t>
            </a:r>
            <a:r>
              <a:rPr lang="ru-RU" dirty="0"/>
              <a:t>, </a:t>
            </a:r>
            <a:r>
              <a:rPr lang="ru-RU" dirty="0" err="1"/>
              <a:t>Legionella</a:t>
            </a:r>
            <a:r>
              <a:rPr lang="ru-RU" dirty="0"/>
              <a:t> и </a:t>
            </a:r>
            <a:r>
              <a:rPr lang="ru-RU" dirty="0" err="1"/>
              <a:t>Mycoplasmataceae</a:t>
            </a:r>
            <a:r>
              <a:rPr lang="ru-RU" dirty="0"/>
              <a:t> (включая микоплазму и уреаплазму); спирохеты и риккетсии также часто считаются атипичными.</a:t>
            </a:r>
          </a:p>
          <a:p>
            <a:r>
              <a:rPr lang="ru-RU" b="0" i="0" dirty="0">
                <a:solidFill>
                  <a:srgbClr val="040C28"/>
                </a:solidFill>
                <a:effectLst/>
                <a:latin typeface="Google Sans"/>
              </a:rPr>
              <a:t>Их трудно культивировать и которые не видны при окраске по </a:t>
            </a:r>
            <a:r>
              <a:rPr lang="ru-RU" b="0" i="0" dirty="0" err="1">
                <a:solidFill>
                  <a:srgbClr val="040C28"/>
                </a:solidFill>
                <a:effectLst/>
                <a:latin typeface="Google Sans"/>
              </a:rPr>
              <a:t>Граму</a:t>
            </a:r>
            <a:r>
              <a:rPr lang="ru-RU" b="0" i="0" dirty="0">
                <a:solidFill>
                  <a:srgbClr val="474747"/>
                </a:solidFill>
                <a:effectLst/>
                <a:latin typeface="Google Sans"/>
              </a:rPr>
              <a:t> . Учитывая их внутриклеточную природу, их трудно изолировать и часто сложно лечить, поскольку антибиотики должны иметь возможность проникать внутрь клеток, чтобы достичь своей цели.</a:t>
            </a:r>
            <a:endParaRPr lang="en-US" dirty="0"/>
          </a:p>
          <a:p>
            <a:r>
              <a:rPr lang="ru-RU" dirty="0"/>
              <a:t>Грамположительные бактерии имеют толстый слой пептидогликана в клеточной стенке, который удерживает кристаллический фиолетовый во время окрашивания по </a:t>
            </a:r>
            <a:r>
              <a:rPr lang="ru-RU" dirty="0" err="1"/>
              <a:t>Граму</a:t>
            </a:r>
            <a:r>
              <a:rPr lang="ru-RU" dirty="0"/>
              <a:t>, что приводит к фиолетовому цвету. Грамотрицательные бактерии имеют тонкий слой пептидогликана, который не удерживает кристаллический фиолетовый, поэтому при добавлении сафранина во время процесса они окрашиваются в красный цвет.</a:t>
            </a:r>
            <a:endParaRPr lang="ru-KZ" dirty="0"/>
          </a:p>
        </p:txBody>
      </p:sp>
    </p:spTree>
    <p:extLst>
      <p:ext uri="{BB962C8B-B14F-4D97-AF65-F5344CB8AC3E}">
        <p14:creationId xmlns:p14="http://schemas.microsoft.com/office/powerpoint/2010/main" val="1280737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3EC2230-B33A-D3B0-470C-A0BA8DB2CDA5}"/>
              </a:ext>
            </a:extLst>
          </p:cNvPr>
          <p:cNvSpPr>
            <a:spLocks noGrp="1"/>
          </p:cNvSpPr>
          <p:nvPr>
            <p:ph idx="1"/>
          </p:nvPr>
        </p:nvSpPr>
        <p:spPr>
          <a:xfrm>
            <a:off x="838200" y="1174173"/>
            <a:ext cx="10515600" cy="5002790"/>
          </a:xfrm>
        </p:spPr>
        <p:txBody>
          <a:bodyPr>
            <a:normAutofit fontScale="92500" lnSpcReduction="10000"/>
          </a:bodyPr>
          <a:lstStyle/>
          <a:p>
            <a:r>
              <a:rPr lang="ru-RU" dirty="0"/>
              <a:t>У </a:t>
            </a:r>
            <a:r>
              <a:rPr lang="ru-RU" dirty="0" err="1"/>
              <a:t>Mycoplasmataceae</a:t>
            </a:r>
            <a:r>
              <a:rPr lang="ru-RU" dirty="0"/>
              <a:t> отсутствует пептидогликановый слой, поэтому они не сохраняют кристаллический фиолетовый или сафранин, что приводит к отсутствию цвета. У </a:t>
            </a:r>
            <a:r>
              <a:rPr lang="ru-RU" dirty="0" err="1"/>
              <a:t>Chlamydiaceae</a:t>
            </a:r>
            <a:r>
              <a:rPr lang="ru-RU" dirty="0"/>
              <a:t> чрезвычайно тонкий пептидогликановый слой, предотвращающий видимое окрашивание. </a:t>
            </a:r>
            <a:endParaRPr lang="en-US" dirty="0"/>
          </a:p>
          <a:p>
            <a:r>
              <a:rPr lang="ru-RU" dirty="0" err="1"/>
              <a:t>Ricketsiaceae</a:t>
            </a:r>
            <a:r>
              <a:rPr lang="ru-RU" dirty="0"/>
              <a:t> технически являются грамотрицательными, но слишком малы, чтобы хорошо окрашиваться, поэтому их часто считают </a:t>
            </a:r>
            <a:r>
              <a:rPr lang="ru-RU" dirty="0" err="1"/>
              <a:t>атипичными.Пептидогликаны</a:t>
            </a:r>
            <a:r>
              <a:rPr lang="ru-RU" dirty="0"/>
              <a:t> являются местом действия бета-</a:t>
            </a:r>
            <a:r>
              <a:rPr lang="ru-RU" dirty="0" err="1"/>
              <a:t>лактамных</a:t>
            </a:r>
            <a:r>
              <a:rPr lang="ru-RU" dirty="0"/>
              <a:t> антибиотиков, таких как пенициллины и цефалоспорины, поэтому микоплазмы по своей природе устойчивы к этим препаратам, что в этом смысле также делает их «атипичными» при лечении их инфекций. Однако макролиды, такие как эритромицин, обычно эффективны при лечении атипичных бактериальных инфекций.</a:t>
            </a:r>
            <a:endParaRPr lang="ru-KZ" dirty="0"/>
          </a:p>
        </p:txBody>
      </p:sp>
    </p:spTree>
    <p:extLst>
      <p:ext uri="{BB962C8B-B14F-4D97-AF65-F5344CB8AC3E}">
        <p14:creationId xmlns:p14="http://schemas.microsoft.com/office/powerpoint/2010/main" val="911841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87B60F9-F8B6-9D1F-D438-EB17A7840F4E}"/>
              </a:ext>
            </a:extLst>
          </p:cNvPr>
          <p:cNvSpPr>
            <a:spLocks noGrp="1"/>
          </p:cNvSpPr>
          <p:nvPr>
            <p:ph idx="1"/>
          </p:nvPr>
        </p:nvSpPr>
        <p:spPr/>
        <p:txBody>
          <a:bodyPr>
            <a:normAutofit lnSpcReduction="10000"/>
          </a:bodyPr>
          <a:lstStyle/>
          <a:p>
            <a:r>
              <a:rPr lang="ru-RU" dirty="0"/>
              <a:t>Некоторые из этих бактерий могут вызывать определенный тип пневмонии, называемый атипичной пневмонией. Это не означает, что атипичная пневмония вызывается исключительно атипичными бактериями, поскольку это заболевание может иметь грибковую, простейшую или вирусную причину. В ходе недавнего исследования по анализу синергических взаимодействий между вирусами гриппа и атипичными бактериями было установлено, что были обнаружены данные о взаимодействии двух наиболее известных штаммов C. </a:t>
            </a:r>
            <a:r>
              <a:rPr lang="ru-RU" dirty="0" err="1"/>
              <a:t>Pneumoniae</a:t>
            </a:r>
            <a:r>
              <a:rPr lang="ru-RU" dirty="0"/>
              <a:t> и M. </a:t>
            </a:r>
            <a:r>
              <a:rPr lang="ru-RU" dirty="0" err="1"/>
              <a:t>Pneumoniae</a:t>
            </a:r>
            <a:r>
              <a:rPr lang="ru-RU" dirty="0"/>
              <a:t> с вирусом гриппа. Это было обозначено и обсуждено как </a:t>
            </a:r>
            <a:r>
              <a:rPr lang="ru-RU" dirty="0" err="1"/>
              <a:t>коинфекция</a:t>
            </a:r>
            <a:r>
              <a:rPr lang="ru-RU" dirty="0"/>
              <a:t> в связи с вирусом гриппа</a:t>
            </a:r>
            <a:endParaRPr lang="ru-KZ" dirty="0"/>
          </a:p>
        </p:txBody>
      </p:sp>
    </p:spTree>
    <p:extLst>
      <p:ext uri="{BB962C8B-B14F-4D97-AF65-F5344CB8AC3E}">
        <p14:creationId xmlns:p14="http://schemas.microsoft.com/office/powerpoint/2010/main" val="2337389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3373CF2-478B-A275-61CD-F89A9302D6B4}"/>
              </a:ext>
            </a:extLst>
          </p:cNvPr>
          <p:cNvSpPr>
            <a:spLocks noGrp="1"/>
          </p:cNvSpPr>
          <p:nvPr>
            <p:ph idx="1"/>
          </p:nvPr>
        </p:nvSpPr>
        <p:spPr>
          <a:xfrm>
            <a:off x="838200" y="865239"/>
            <a:ext cx="10515600" cy="5311724"/>
          </a:xfrm>
        </p:spPr>
        <p:txBody>
          <a:bodyPr>
            <a:normAutofit fontScale="77500" lnSpcReduction="20000"/>
          </a:bodyPr>
          <a:lstStyle/>
          <a:p>
            <a:r>
              <a:rPr lang="ru-RU" dirty="0"/>
              <a:t>Основное различие между атипичными и типичными бактериями заключается в их структуре, окрашивающих свойствах и устойчивости к лекарствам.</a:t>
            </a:r>
            <a:endParaRPr lang="en-US" dirty="0"/>
          </a:p>
          <a:p>
            <a:r>
              <a:rPr lang="ru-RU" dirty="0"/>
              <a:t>Атипичные бактерии: Некоторые атипичные бактерии являются зоонозными, то есть могут передаваться от животных к человеку и </a:t>
            </a:r>
            <a:r>
              <a:rPr lang="ru-RU" dirty="0" err="1"/>
              <a:t>наоборот.Примеры</a:t>
            </a:r>
            <a:r>
              <a:rPr lang="ru-RU" dirty="0"/>
              <a:t> включают </a:t>
            </a:r>
            <a:r>
              <a:rPr lang="ru-RU" dirty="0" err="1"/>
              <a:t>Chlamydiaceae</a:t>
            </a:r>
            <a:r>
              <a:rPr lang="ru-RU" dirty="0"/>
              <a:t>, </a:t>
            </a:r>
            <a:r>
              <a:rPr lang="ru-RU" dirty="0" err="1"/>
              <a:t>Legionella</a:t>
            </a:r>
            <a:r>
              <a:rPr lang="ru-RU" dirty="0"/>
              <a:t>, </a:t>
            </a:r>
            <a:r>
              <a:rPr lang="ru-RU" dirty="0" err="1"/>
              <a:t>Mycoplasmataceae</a:t>
            </a:r>
            <a:r>
              <a:rPr lang="ru-RU" dirty="0"/>
              <a:t> (такие как микоплазма и уреаплазма), </a:t>
            </a:r>
            <a:r>
              <a:rPr lang="ru-RU" dirty="0" err="1"/>
              <a:t>Spirochetes</a:t>
            </a:r>
            <a:r>
              <a:rPr lang="ru-RU" dirty="0"/>
              <a:t> и </a:t>
            </a:r>
            <a:r>
              <a:rPr lang="ru-RU" dirty="0" err="1"/>
              <a:t>Rickettsiaceae</a:t>
            </a:r>
            <a:r>
              <a:rPr lang="ru-RU" dirty="0"/>
              <a:t>.</a:t>
            </a:r>
            <a:r>
              <a:rPr lang="en-US" dirty="0"/>
              <a:t> </a:t>
            </a:r>
            <a:r>
              <a:rPr lang="ru-RU" dirty="0"/>
              <a:t>Часто вызывают инфекции верхних и нижних дыхательных путей, такие как пневмония, особенно у младенцев.</a:t>
            </a:r>
            <a:endParaRPr lang="en-US" dirty="0"/>
          </a:p>
          <a:p>
            <a:r>
              <a:rPr lang="ru-RU" dirty="0"/>
              <a:t>Типичные бактерии: Окрашиваются при окрашивании по </a:t>
            </a:r>
            <a:r>
              <a:rPr lang="ru-RU" dirty="0" err="1"/>
              <a:t>Граму</a:t>
            </a:r>
            <a:r>
              <a:rPr lang="ru-RU" dirty="0"/>
              <a:t>, что классифицирует их как грамположительные или </a:t>
            </a:r>
            <a:r>
              <a:rPr lang="ru-RU" dirty="0" err="1"/>
              <a:t>грамотрицательные.Имеют</a:t>
            </a:r>
            <a:r>
              <a:rPr lang="ru-RU" dirty="0"/>
              <a:t> клеточную стенку, которая удерживает кристаллический фиолетовый во время окрашивания по </a:t>
            </a:r>
            <a:r>
              <a:rPr lang="ru-RU" dirty="0" err="1"/>
              <a:t>Граму</a:t>
            </a:r>
            <a:r>
              <a:rPr lang="ru-RU" dirty="0"/>
              <a:t>, что приводит к фиолетовому или красному </a:t>
            </a:r>
            <a:r>
              <a:rPr lang="ru-RU" dirty="0" err="1"/>
              <a:t>цвету.Чувствителен</a:t>
            </a:r>
            <a:r>
              <a:rPr lang="ru-RU" dirty="0"/>
              <a:t> к бета-</a:t>
            </a:r>
            <a:r>
              <a:rPr lang="ru-RU" dirty="0" err="1"/>
              <a:t>лактамным</a:t>
            </a:r>
            <a:r>
              <a:rPr lang="ru-RU" dirty="0"/>
              <a:t> антибиотикам, которые воздействуют на пептидогликановый слой в клеточной </a:t>
            </a:r>
            <a:r>
              <a:rPr lang="ru-RU" dirty="0" err="1"/>
              <a:t>стенке.Примерами</a:t>
            </a:r>
            <a:r>
              <a:rPr lang="ru-RU" dirty="0"/>
              <a:t> являются Streptococcus </a:t>
            </a:r>
            <a:r>
              <a:rPr lang="ru-RU" dirty="0" err="1"/>
              <a:t>pneumoniae</a:t>
            </a:r>
            <a:r>
              <a:rPr lang="ru-RU" dirty="0"/>
              <a:t>, </a:t>
            </a:r>
            <a:r>
              <a:rPr lang="ru-RU" dirty="0" err="1"/>
              <a:t>Haemophilus</a:t>
            </a:r>
            <a:r>
              <a:rPr lang="ru-RU" dirty="0"/>
              <a:t> </a:t>
            </a:r>
            <a:r>
              <a:rPr lang="ru-RU" dirty="0" err="1"/>
              <a:t>influenzae</a:t>
            </a:r>
            <a:r>
              <a:rPr lang="ru-RU" dirty="0"/>
              <a:t> и </a:t>
            </a:r>
            <a:r>
              <a:rPr lang="ru-RU" dirty="0" err="1"/>
              <a:t>Moraxella</a:t>
            </a:r>
            <a:r>
              <a:rPr lang="ru-RU" dirty="0"/>
              <a:t> </a:t>
            </a:r>
            <a:r>
              <a:rPr lang="ru-RU" dirty="0" err="1"/>
              <a:t>catarrhalis</a:t>
            </a:r>
            <a:r>
              <a:rPr lang="ru-RU" dirty="0"/>
              <a:t>, которые являются распространенными причинами пневмонии.</a:t>
            </a:r>
          </a:p>
          <a:p>
            <a:r>
              <a:rPr lang="ru-RU" dirty="0"/>
              <a:t>Атипичная пневмония, вызванная атипичными бактериями, имеет тенденцию иметь более легкие симптомы, чем типичная пневмония, и часто называется «ходячей пневмонией». Диагностика и лечение атипичных бактериальных инфекций может быть более сложной из-за их внутриклеточной природы и устойчивости к определенным антибиотикам.</a:t>
            </a:r>
            <a:endParaRPr lang="ru-KZ" dirty="0"/>
          </a:p>
        </p:txBody>
      </p:sp>
    </p:spTree>
    <p:extLst>
      <p:ext uri="{BB962C8B-B14F-4D97-AF65-F5344CB8AC3E}">
        <p14:creationId xmlns:p14="http://schemas.microsoft.com/office/powerpoint/2010/main" val="3642879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Рисунок 2" descr="Изображение выглядит как текст, снимок экрана, Шрифт, число&#10;&#10;Автоматически созданное описание">
            <a:extLst>
              <a:ext uri="{FF2B5EF4-FFF2-40B4-BE49-F238E27FC236}">
                <a16:creationId xmlns:a16="http://schemas.microsoft.com/office/drawing/2014/main" id="{347C50DD-C30E-E6BA-A543-FE0B6DCE00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8192" y="643467"/>
            <a:ext cx="9095615" cy="5571065"/>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1165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0A9BBFA-39EC-5050-6B07-C4C91BAACA17}"/>
              </a:ext>
            </a:extLst>
          </p:cNvPr>
          <p:cNvSpPr>
            <a:spLocks noGrp="1"/>
          </p:cNvSpPr>
          <p:nvPr>
            <p:ph idx="1"/>
          </p:nvPr>
        </p:nvSpPr>
        <p:spPr/>
        <p:txBody>
          <a:bodyPr>
            <a:normAutofit fontScale="92500" lnSpcReduction="20000"/>
          </a:bodyPr>
          <a:lstStyle/>
          <a:p>
            <a:r>
              <a:rPr lang="ru-RU" b="0" i="0" dirty="0">
                <a:solidFill>
                  <a:srgbClr val="474747"/>
                </a:solidFill>
                <a:effectLst/>
                <a:latin typeface="Google Sans"/>
              </a:rPr>
              <a:t>Такие клетки склонны к быстрому атипичному делению (амитозу), что приводит к разрастанию тканей и образованию злокачественных </a:t>
            </a:r>
            <a:r>
              <a:rPr lang="ru-RU" dirty="0">
                <a:solidFill>
                  <a:srgbClr val="474747"/>
                </a:solidFill>
                <a:latin typeface="Google Sans"/>
              </a:rPr>
              <a:t>опухолей.</a:t>
            </a:r>
            <a:r>
              <a:rPr lang="ru-RU" b="0" i="0" dirty="0">
                <a:solidFill>
                  <a:srgbClr val="474747"/>
                </a:solidFill>
                <a:effectLst/>
                <a:latin typeface="Google Sans"/>
              </a:rPr>
              <a:t> </a:t>
            </a:r>
          </a:p>
          <a:p>
            <a:r>
              <a:rPr lang="ru-RU" b="1" i="0" dirty="0">
                <a:solidFill>
                  <a:srgbClr val="000000"/>
                </a:solidFill>
                <a:effectLst/>
                <a:latin typeface="Times New Roman" panose="02020603050405020304" pitchFamily="18" charset="0"/>
              </a:rPr>
              <a:t>Амитоз,</a:t>
            </a:r>
            <a:r>
              <a:rPr lang="ru-RU" b="0" i="0" dirty="0">
                <a:solidFill>
                  <a:srgbClr val="000000"/>
                </a:solidFill>
                <a:effectLst/>
                <a:latin typeface="Times New Roman" panose="02020603050405020304" pitchFamily="18" charset="0"/>
              </a:rPr>
              <a:t> прямое деление ядра, один из способов деления ядра у простейших, в растительных и животных клетках. А. впервые был описан немецким биологом Р. </a:t>
            </a:r>
            <a:r>
              <a:rPr lang="ru-RU" b="0" i="0" dirty="0" err="1">
                <a:solidFill>
                  <a:srgbClr val="000000"/>
                </a:solidFill>
                <a:effectLst/>
                <a:latin typeface="Times New Roman" panose="02020603050405020304" pitchFamily="18" charset="0"/>
              </a:rPr>
              <a:t>Ремаком</a:t>
            </a:r>
            <a:r>
              <a:rPr lang="ru-RU" b="0" i="0" dirty="0">
                <a:solidFill>
                  <a:srgbClr val="000000"/>
                </a:solidFill>
                <a:effectLst/>
                <a:latin typeface="Times New Roman" panose="02020603050405020304" pitchFamily="18" charset="0"/>
              </a:rPr>
              <a:t> (1841); термин предложен гистологом В. Флеммингом (1882). При А., в отличие от </a:t>
            </a:r>
            <a:r>
              <a:rPr lang="ru-RU" b="0" i="1" u="sng" dirty="0">
                <a:solidFill>
                  <a:srgbClr val="000000"/>
                </a:solidFill>
                <a:effectLst/>
                <a:latin typeface="Times New Roman" panose="02020603050405020304" pitchFamily="18" charset="0"/>
                <a:hlinkClick r:id="rId2"/>
              </a:rPr>
              <a:t>митоза</a:t>
            </a:r>
            <a:r>
              <a:rPr lang="ru-RU" b="0" i="1" dirty="0">
                <a:solidFill>
                  <a:srgbClr val="000000"/>
                </a:solidFill>
                <a:effectLst/>
                <a:latin typeface="Times New Roman" panose="02020603050405020304" pitchFamily="18" charset="0"/>
              </a:rPr>
              <a:t>,</a:t>
            </a:r>
            <a:r>
              <a:rPr lang="ru-RU" b="0" i="0" dirty="0">
                <a:solidFill>
                  <a:srgbClr val="000000"/>
                </a:solidFill>
                <a:effectLst/>
                <a:latin typeface="Times New Roman" panose="02020603050405020304" pitchFamily="18" charset="0"/>
              </a:rPr>
              <a:t> или непрямого деления ядра, ядерная оболочка и ядрышки не разрушаются, веретено деления в ядре не образуется, хромосомы остаются в рабочем (</a:t>
            </a:r>
            <a:r>
              <a:rPr lang="ru-RU" b="0" i="0" dirty="0" err="1">
                <a:solidFill>
                  <a:srgbClr val="000000"/>
                </a:solidFill>
                <a:effectLst/>
                <a:latin typeface="Times New Roman" panose="02020603050405020304" pitchFamily="18" charset="0"/>
              </a:rPr>
              <a:t>деспирализованном</a:t>
            </a:r>
            <a:r>
              <a:rPr lang="ru-RU" b="0" i="0" dirty="0">
                <a:solidFill>
                  <a:srgbClr val="000000"/>
                </a:solidFill>
                <a:effectLst/>
                <a:latin typeface="Times New Roman" panose="02020603050405020304" pitchFamily="18" charset="0"/>
              </a:rPr>
              <a:t>) состоянии, ядро или перешнуровывается или в нём, внешне неизменном, появляется перегородка; деления тела клетки — </a:t>
            </a:r>
            <a:r>
              <a:rPr lang="ru-RU" b="0" i="1" u="sng" dirty="0">
                <a:solidFill>
                  <a:srgbClr val="000000"/>
                </a:solidFill>
                <a:effectLst/>
                <a:latin typeface="Times New Roman" panose="02020603050405020304" pitchFamily="18" charset="0"/>
                <a:hlinkClick r:id="rId3"/>
              </a:rPr>
              <a:t>цитотомии</a:t>
            </a:r>
            <a:r>
              <a:rPr lang="ru-RU" b="0" i="1" dirty="0">
                <a:solidFill>
                  <a:srgbClr val="000000"/>
                </a:solidFill>
                <a:effectLst/>
                <a:latin typeface="Times New Roman" panose="02020603050405020304" pitchFamily="18" charset="0"/>
              </a:rPr>
              <a:t>,</a:t>
            </a:r>
            <a:r>
              <a:rPr lang="ru-RU" b="0" i="0" dirty="0">
                <a:solidFill>
                  <a:srgbClr val="000000"/>
                </a:solidFill>
                <a:effectLst/>
                <a:latin typeface="Times New Roman" panose="02020603050405020304" pitchFamily="18" charset="0"/>
              </a:rPr>
              <a:t> как правило, не происходит (рис.); обычно А. не обеспечивает равномерного деления ядра и отдельных его компонентов. </a:t>
            </a:r>
            <a:endParaRPr lang="ru-KZ" dirty="0"/>
          </a:p>
        </p:txBody>
      </p:sp>
    </p:spTree>
    <p:extLst>
      <p:ext uri="{BB962C8B-B14F-4D97-AF65-F5344CB8AC3E}">
        <p14:creationId xmlns:p14="http://schemas.microsoft.com/office/powerpoint/2010/main" val="1247211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3684325-B8E0-421B-2F08-8A5B46D801AA}"/>
              </a:ext>
            </a:extLst>
          </p:cNvPr>
          <p:cNvSpPr txBox="1"/>
          <p:nvPr/>
        </p:nvSpPr>
        <p:spPr>
          <a:xfrm>
            <a:off x="1504335" y="963561"/>
            <a:ext cx="9084001" cy="2308324"/>
          </a:xfrm>
          <a:prstGeom prst="rect">
            <a:avLst/>
          </a:prstGeom>
          <a:noFill/>
        </p:spPr>
        <p:txBody>
          <a:bodyPr wrap="square">
            <a:spAutoFit/>
          </a:bodyPr>
          <a:lstStyle/>
          <a:p>
            <a:r>
              <a:rPr lang="ru-KZ" dirty="0"/>
              <a:t>Диагностика атипичных бактерий традиционно проводилась в вирусологических лабораториях, поскольку эти агенты вызывают синдромы, частично совпадающие с вирусной респираторной инфекцией, и они были диагностированы серологически до того, как полимеразная цепная реакция была добавлена ​​в наш диагностический арсенал . Они не вызывают типичную клиническую картину крупозной пневмонии, вызванной Streptococcus </a:t>
            </a:r>
            <a:r>
              <a:rPr lang="ru-KZ" dirty="0" err="1"/>
              <a:t>pneumoniae</a:t>
            </a:r>
            <a:r>
              <a:rPr lang="ru-KZ" dirty="0"/>
              <a:t> и другими бактериями, отсюда и название «атипичные». К ним относятся: </a:t>
            </a:r>
            <a:r>
              <a:rPr lang="ru-KZ" dirty="0" err="1"/>
              <a:t>Mycoplasma</a:t>
            </a:r>
            <a:r>
              <a:rPr lang="ru-KZ" dirty="0"/>
              <a:t> </a:t>
            </a:r>
            <a:r>
              <a:rPr lang="ru-KZ" dirty="0" err="1"/>
              <a:t>pneumoniae</a:t>
            </a:r>
            <a:r>
              <a:rPr lang="ru-KZ" dirty="0"/>
              <a:t>, </a:t>
            </a:r>
            <a:r>
              <a:rPr lang="ru-KZ" dirty="0" err="1"/>
              <a:t>Chlamydophila</a:t>
            </a:r>
            <a:r>
              <a:rPr lang="ru-KZ" dirty="0"/>
              <a:t> </a:t>
            </a:r>
            <a:r>
              <a:rPr lang="ru-KZ" dirty="0" err="1"/>
              <a:t>pneumoniae</a:t>
            </a:r>
            <a:r>
              <a:rPr lang="ru-KZ" dirty="0"/>
              <a:t> и </a:t>
            </a:r>
            <a:r>
              <a:rPr lang="ru-KZ" dirty="0" err="1"/>
              <a:t>psittaci</a:t>
            </a:r>
            <a:r>
              <a:rPr lang="ru-KZ" dirty="0"/>
              <a:t> и </a:t>
            </a:r>
            <a:r>
              <a:rPr lang="ru-KZ" dirty="0" err="1"/>
              <a:t>Coxiella</a:t>
            </a:r>
            <a:r>
              <a:rPr lang="ru-KZ" dirty="0"/>
              <a:t> </a:t>
            </a:r>
            <a:r>
              <a:rPr lang="ru-KZ" dirty="0" err="1"/>
              <a:t>burnetii</a:t>
            </a:r>
            <a:r>
              <a:rPr lang="ru-KZ" dirty="0"/>
              <a:t>. Родственные бактерии </a:t>
            </a:r>
            <a:r>
              <a:rPr lang="ru-KZ" dirty="0" err="1"/>
              <a:t>Legionella</a:t>
            </a:r>
            <a:endParaRPr lang="ru-KZ" dirty="0"/>
          </a:p>
        </p:txBody>
      </p:sp>
    </p:spTree>
    <p:extLst>
      <p:ext uri="{BB962C8B-B14F-4D97-AF65-F5344CB8AC3E}">
        <p14:creationId xmlns:p14="http://schemas.microsoft.com/office/powerpoint/2010/main" val="412363254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Стандартная">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94</TotalTime>
  <Words>1611</Words>
  <Application>Microsoft Office PowerPoint</Application>
  <PresentationFormat>Широкоэкранный</PresentationFormat>
  <Paragraphs>37</Paragraphs>
  <Slides>17</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17</vt:i4>
      </vt:variant>
    </vt:vector>
  </HeadingPairs>
  <TitlesOfParts>
    <vt:vector size="25" baseType="lpstr">
      <vt:lpstr>Aptos</vt:lpstr>
      <vt:lpstr>Aptos Display</vt:lpstr>
      <vt:lpstr>Arial</vt:lpstr>
      <vt:lpstr>Circe-Regular</vt:lpstr>
      <vt:lpstr>Google Sans</vt:lpstr>
      <vt:lpstr>Roboto</vt:lpstr>
      <vt:lpstr>Times New Roman</vt:lpstr>
      <vt:lpstr>Тема Office</vt:lpstr>
      <vt:lpstr>Введение. Атипичные бактерии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ToRCH-инфекции </vt:lpstr>
      <vt:lpstr>Презентация PowerPoint</vt:lpstr>
      <vt:lpstr>Презентация PowerPoint</vt:lpstr>
      <vt:lpstr>Презентация PowerPoint</vt:lpstr>
      <vt:lpstr>Презентация PowerPoint</vt:lpstr>
      <vt:lpstr>Расшифровка результатов </vt:lpstr>
      <vt:lpstr>Последствия ТОРЧ-инфекций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Диас Суюнбай</dc:creator>
  <cp:lastModifiedBy>Диас Суюнбай</cp:lastModifiedBy>
  <cp:revision>1</cp:revision>
  <dcterms:created xsi:type="dcterms:W3CDTF">2024-09-05T17:53:57Z</dcterms:created>
  <dcterms:modified xsi:type="dcterms:W3CDTF">2024-09-06T08:48:47Z</dcterms:modified>
</cp:coreProperties>
</file>